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36" r:id="rId2"/>
    <p:sldId id="463" r:id="rId3"/>
    <p:sldId id="437" r:id="rId4"/>
    <p:sldId id="509" r:id="rId5"/>
    <p:sldId id="438" r:id="rId6"/>
    <p:sldId id="464" r:id="rId7"/>
    <p:sldId id="466" r:id="rId8"/>
    <p:sldId id="439" r:id="rId9"/>
    <p:sldId id="510" r:id="rId10"/>
    <p:sldId id="441" r:id="rId11"/>
    <p:sldId id="454" r:id="rId12"/>
    <p:sldId id="465" r:id="rId13"/>
    <p:sldId id="448" r:id="rId14"/>
    <p:sldId id="461" r:id="rId15"/>
    <p:sldId id="467" r:id="rId16"/>
    <p:sldId id="468" r:id="rId17"/>
    <p:sldId id="469" r:id="rId18"/>
    <p:sldId id="470" r:id="rId19"/>
    <p:sldId id="471" r:id="rId20"/>
    <p:sldId id="447" r:id="rId21"/>
    <p:sldId id="492" r:id="rId22"/>
    <p:sldId id="493" r:id="rId23"/>
    <p:sldId id="511" r:id="rId24"/>
    <p:sldId id="512" r:id="rId25"/>
    <p:sldId id="513" r:id="rId26"/>
  </p:sldIdLst>
  <p:sldSz cx="9144000" cy="6858000" type="screen4x3"/>
  <p:notesSz cx="7099300" cy="102346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華康中圓體"/>
        <a:cs typeface="華康中圓體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華康中圓體"/>
        <a:cs typeface="華康中圓體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華康中圓體"/>
        <a:cs typeface="華康中圓體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華康中圓體"/>
        <a:cs typeface="華康中圓體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華康中圓體"/>
        <a:cs typeface="華康中圓體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華康中圓體"/>
        <a:cs typeface="華康中圓體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華康中圓體"/>
        <a:cs typeface="華康中圓體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華康中圓體"/>
        <a:cs typeface="華康中圓體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華康中圓體"/>
        <a:cs typeface="華康中圓體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EF1"/>
    <a:srgbClr val="CEDCE1"/>
    <a:srgbClr val="6666FF"/>
    <a:srgbClr val="993300"/>
    <a:srgbClr val="FF0066"/>
    <a:srgbClr val="D00E2A"/>
    <a:srgbClr val="FF3300"/>
    <a:srgbClr val="996633"/>
    <a:srgbClr val="6600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佈景主題樣式 1 - 輔色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90" autoAdjust="0"/>
    <p:restoredTop sz="94558" autoAdjust="0"/>
  </p:normalViewPr>
  <p:slideViewPr>
    <p:cSldViewPr>
      <p:cViewPr>
        <p:scale>
          <a:sx n="69" d="100"/>
          <a:sy n="69" d="100"/>
        </p:scale>
        <p:origin x="-1350" y="-72"/>
      </p:cViewPr>
      <p:guideLst>
        <p:guide orient="horz" pos="845"/>
        <p:guide pos="5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>
      <p:cViewPr varScale="1">
        <p:scale>
          <a:sx n="40" d="100"/>
          <a:sy n="40" d="100"/>
        </p:scale>
        <p:origin x="-2874" y="-114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78D8AB-413B-4FE6-925C-210A7C796E45}" type="doc">
      <dgm:prSet loTypeId="urn:microsoft.com/office/officeart/2005/8/layout/lProcess2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478AB740-C46F-4C97-AD7F-B7A996573C42}">
      <dgm:prSet phldrT="[文字]"/>
      <dgm:spPr/>
      <dgm:t>
        <a:bodyPr/>
        <a:lstStyle/>
        <a:p>
          <a:r>
            <a:rPr lang="en-US" altLang="zh-TW" b="1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MOS 2003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5F5161DA-215B-442C-95DF-17FC7EC89915}" type="parTrans" cxnId="{E9AFC99B-F74B-4104-8C42-EC75C7D82700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BBE92E82-AE4C-4DB8-92E0-45C4880439D7}" type="sibTrans" cxnId="{E9AFC99B-F74B-4104-8C42-EC75C7D82700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ED9C7144-8E1B-406B-8E04-14A442C2C595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Word</a:t>
          </a:r>
        </a:p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1FA4F56A-C434-417F-B387-4F92C7344F30}" type="parTrans" cxnId="{C02D2CAF-B4BF-40E8-8835-F5537DEFF5B4}">
      <dgm:prSet/>
      <dgm:spPr/>
      <dgm:t>
        <a:bodyPr/>
        <a:lstStyle/>
        <a:p>
          <a:endParaRPr lang="zh-TW" altLang="en-US"/>
        </a:p>
      </dgm:t>
    </dgm:pt>
    <dgm:pt modelId="{B34EBC57-9781-4AAF-9EB5-0E151254CB60}" type="sibTrans" cxnId="{C02D2CAF-B4BF-40E8-8835-F5537DEFF5B4}">
      <dgm:prSet/>
      <dgm:spPr/>
      <dgm:t>
        <a:bodyPr/>
        <a:lstStyle/>
        <a:p>
          <a:endParaRPr lang="zh-TW" altLang="en-US"/>
        </a:p>
      </dgm:t>
    </dgm:pt>
    <dgm:pt modelId="{83AC1DE4-8377-409A-976A-453054DAFC03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Excel</a:t>
          </a:r>
        </a:p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575369F6-471C-4291-B9E8-95062F74D379}" type="parTrans" cxnId="{D96BB7EC-3066-48EA-9AD5-6D31494286C8}">
      <dgm:prSet/>
      <dgm:spPr/>
      <dgm:t>
        <a:bodyPr/>
        <a:lstStyle/>
        <a:p>
          <a:endParaRPr lang="zh-TW" altLang="en-US"/>
        </a:p>
      </dgm:t>
    </dgm:pt>
    <dgm:pt modelId="{96EC05CB-4DC9-4909-AB08-C8180985695C}" type="sibTrans" cxnId="{D96BB7EC-3066-48EA-9AD5-6D31494286C8}">
      <dgm:prSet/>
      <dgm:spPr/>
      <dgm:t>
        <a:bodyPr/>
        <a:lstStyle/>
        <a:p>
          <a:endParaRPr lang="zh-TW" altLang="en-US"/>
        </a:p>
      </dgm:t>
    </dgm:pt>
    <dgm:pt modelId="{E01004AB-FE2B-4C91-8B51-D7593397A028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PowerPoint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C86E5C5A-3886-404A-AE17-C9F83610BBAC}" type="parTrans" cxnId="{4293E9E8-1585-42CB-B686-3862437888F1}">
      <dgm:prSet/>
      <dgm:spPr/>
      <dgm:t>
        <a:bodyPr/>
        <a:lstStyle/>
        <a:p>
          <a:endParaRPr lang="zh-TW" altLang="en-US"/>
        </a:p>
      </dgm:t>
    </dgm:pt>
    <dgm:pt modelId="{D502033E-79C0-423A-A9BB-14E3223044BF}" type="sibTrans" cxnId="{4293E9E8-1585-42CB-B686-3862437888F1}">
      <dgm:prSet/>
      <dgm:spPr/>
      <dgm:t>
        <a:bodyPr/>
        <a:lstStyle/>
        <a:p>
          <a:endParaRPr lang="zh-TW" altLang="en-US"/>
        </a:p>
      </dgm:t>
    </dgm:pt>
    <dgm:pt modelId="{BB03460C-F585-4183-831C-A6C6518FABFD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Access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EE81F77E-AD0F-472A-91C6-A00E93E40E86}" type="parTrans" cxnId="{484B3F9C-D3B2-4494-AB74-91E46A5D2DBC}">
      <dgm:prSet/>
      <dgm:spPr/>
      <dgm:t>
        <a:bodyPr/>
        <a:lstStyle/>
        <a:p>
          <a:endParaRPr lang="zh-TW" altLang="en-US"/>
        </a:p>
      </dgm:t>
    </dgm:pt>
    <dgm:pt modelId="{D42B1C6C-A8E2-4A53-8158-6D52B67AAB3B}" type="sibTrans" cxnId="{484B3F9C-D3B2-4494-AB74-91E46A5D2DBC}">
      <dgm:prSet/>
      <dgm:spPr/>
      <dgm:t>
        <a:bodyPr/>
        <a:lstStyle/>
        <a:p>
          <a:endParaRPr lang="zh-TW" altLang="en-US"/>
        </a:p>
      </dgm:t>
    </dgm:pt>
    <dgm:pt modelId="{6B36B9DC-8C3C-408E-905E-32D8BD8B955D}">
      <dgm:prSet phldrT="[文字]"/>
      <dgm:spPr/>
      <dgm:t>
        <a:bodyPr/>
        <a:lstStyle/>
        <a:p>
          <a:r>
            <a:rPr lang="en-US" altLang="zh-TW" b="1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Outlook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13BAA62A-5343-4D2E-B018-0BCDCB7ECFCA}" type="parTrans" cxnId="{DA09F4C1-EB0E-4FAA-98AD-25E21146C822}">
      <dgm:prSet/>
      <dgm:spPr/>
      <dgm:t>
        <a:bodyPr/>
        <a:lstStyle/>
        <a:p>
          <a:endParaRPr lang="zh-TW" altLang="en-US"/>
        </a:p>
      </dgm:t>
    </dgm:pt>
    <dgm:pt modelId="{4D5EAB96-23F4-4EE4-A7C9-2710BBB522F6}" type="sibTrans" cxnId="{DA09F4C1-EB0E-4FAA-98AD-25E21146C822}">
      <dgm:prSet/>
      <dgm:spPr/>
      <dgm:t>
        <a:bodyPr/>
        <a:lstStyle/>
        <a:p>
          <a:endParaRPr lang="zh-TW" altLang="en-US"/>
        </a:p>
      </dgm:t>
    </dgm:pt>
    <dgm:pt modelId="{85A3E689-E722-432F-97E5-0EDFE36829D2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MOS 2007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8582E18C-B17D-491F-8595-51EEBD7C35BD}" type="parTrans" cxnId="{46E2A6BF-70E6-4D2D-B6E7-CDAE1081509A}">
      <dgm:prSet/>
      <dgm:spPr/>
      <dgm:t>
        <a:bodyPr/>
        <a:lstStyle/>
        <a:p>
          <a:endParaRPr lang="zh-TW" altLang="en-US"/>
        </a:p>
      </dgm:t>
    </dgm:pt>
    <dgm:pt modelId="{652AE675-E89D-4296-A5E3-0EF11B4AAA3E}" type="sibTrans" cxnId="{46E2A6BF-70E6-4D2D-B6E7-CDAE1081509A}">
      <dgm:prSet/>
      <dgm:spPr/>
      <dgm:t>
        <a:bodyPr/>
        <a:lstStyle/>
        <a:p>
          <a:endParaRPr lang="zh-TW" altLang="en-US"/>
        </a:p>
      </dgm:t>
    </dgm:pt>
    <dgm:pt modelId="{69EC1CAE-5710-4C60-A422-E60B90FD61DC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Word</a:t>
          </a:r>
        </a:p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41D00B84-DC3A-4352-8DB5-A6B8897AC536}" type="parTrans" cxnId="{14A7CAB5-9CBB-4D02-9C11-11ED06684EDC}">
      <dgm:prSet/>
      <dgm:spPr/>
      <dgm:t>
        <a:bodyPr/>
        <a:lstStyle/>
        <a:p>
          <a:endParaRPr lang="zh-TW" altLang="en-US"/>
        </a:p>
      </dgm:t>
    </dgm:pt>
    <dgm:pt modelId="{62C02C32-0C7D-4687-ACC6-C020870FE9A6}" type="sibTrans" cxnId="{14A7CAB5-9CBB-4D02-9C11-11ED06684EDC}">
      <dgm:prSet/>
      <dgm:spPr/>
      <dgm:t>
        <a:bodyPr/>
        <a:lstStyle/>
        <a:p>
          <a:endParaRPr lang="zh-TW" altLang="en-US"/>
        </a:p>
      </dgm:t>
    </dgm:pt>
    <dgm:pt modelId="{D5B7169B-6E42-4EFC-B75E-A852ACF232FF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Excel</a:t>
          </a:r>
        </a:p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D2346CA1-D5AE-4489-919F-ABBBED5AA780}" type="parTrans" cxnId="{4F98E2B6-22E3-4A9D-A08E-54E8C2797C23}">
      <dgm:prSet/>
      <dgm:spPr/>
      <dgm:t>
        <a:bodyPr/>
        <a:lstStyle/>
        <a:p>
          <a:endParaRPr lang="zh-TW" altLang="en-US"/>
        </a:p>
      </dgm:t>
    </dgm:pt>
    <dgm:pt modelId="{40309DB2-2E30-4F40-8878-47E3AD9427AD}" type="sibTrans" cxnId="{4F98E2B6-22E3-4A9D-A08E-54E8C2797C23}">
      <dgm:prSet/>
      <dgm:spPr/>
      <dgm:t>
        <a:bodyPr/>
        <a:lstStyle/>
        <a:p>
          <a:endParaRPr lang="zh-TW" altLang="en-US"/>
        </a:p>
      </dgm:t>
    </dgm:pt>
    <dgm:pt modelId="{96BA01FF-E2F4-43C9-A19D-B9B9FEF63AD5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PowerPoint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2AE7EAC2-C01F-4786-A7A4-09025D584CDD}" type="parTrans" cxnId="{F09213F6-AB67-48A2-AD9E-A9EAFA230D26}">
      <dgm:prSet/>
      <dgm:spPr/>
      <dgm:t>
        <a:bodyPr/>
        <a:lstStyle/>
        <a:p>
          <a:endParaRPr lang="zh-TW" altLang="en-US"/>
        </a:p>
      </dgm:t>
    </dgm:pt>
    <dgm:pt modelId="{0FA8FE96-3872-48BB-B646-89EC05BA668E}" type="sibTrans" cxnId="{F09213F6-AB67-48A2-AD9E-A9EAFA230D26}">
      <dgm:prSet/>
      <dgm:spPr/>
      <dgm:t>
        <a:bodyPr/>
        <a:lstStyle/>
        <a:p>
          <a:endParaRPr lang="zh-TW" altLang="en-US"/>
        </a:p>
      </dgm:t>
    </dgm:pt>
    <dgm:pt modelId="{954E54B1-0E2E-42F3-BE47-54553930146A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Access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091E8FDF-8AF1-436F-BEFA-83E1273205DF}" type="parTrans" cxnId="{A9706F69-9FB5-4339-ADC0-ECD1B9019F8B}">
      <dgm:prSet/>
      <dgm:spPr/>
      <dgm:t>
        <a:bodyPr/>
        <a:lstStyle/>
        <a:p>
          <a:endParaRPr lang="zh-TW" altLang="en-US"/>
        </a:p>
      </dgm:t>
    </dgm:pt>
    <dgm:pt modelId="{AB4A976E-7724-4357-BF88-564361420F08}" type="sibTrans" cxnId="{A9706F69-9FB5-4339-ADC0-ECD1B9019F8B}">
      <dgm:prSet/>
      <dgm:spPr/>
      <dgm:t>
        <a:bodyPr/>
        <a:lstStyle/>
        <a:p>
          <a:endParaRPr lang="zh-TW" altLang="en-US"/>
        </a:p>
      </dgm:t>
    </dgm:pt>
    <dgm:pt modelId="{6E6D19D6-9EB2-4F9A-A82E-D34B98F87C7D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Outlook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8F2AE811-06A5-4625-A782-E0080D598774}" type="parTrans" cxnId="{79E97A0B-78A2-4702-80CB-18C42FE85425}">
      <dgm:prSet/>
      <dgm:spPr/>
      <dgm:t>
        <a:bodyPr/>
        <a:lstStyle/>
        <a:p>
          <a:endParaRPr lang="zh-TW" altLang="en-US"/>
        </a:p>
      </dgm:t>
    </dgm:pt>
    <dgm:pt modelId="{2F2FA102-2737-45DA-A56C-8594104FB34C}" type="sibTrans" cxnId="{79E97A0B-78A2-4702-80CB-18C42FE85425}">
      <dgm:prSet/>
      <dgm:spPr/>
      <dgm:t>
        <a:bodyPr/>
        <a:lstStyle/>
        <a:p>
          <a:endParaRPr lang="zh-TW" altLang="en-US"/>
        </a:p>
      </dgm:t>
    </dgm:pt>
    <dgm:pt modelId="{377F4F17-1E1B-4C5D-AC57-D53E3C51405B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Vista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2CC545F2-C639-497C-9662-B66E728F2B23}" type="parTrans" cxnId="{67C7EABB-3D3E-4FAB-A753-E04CA0FAA83F}">
      <dgm:prSet/>
      <dgm:spPr/>
      <dgm:t>
        <a:bodyPr/>
        <a:lstStyle/>
        <a:p>
          <a:endParaRPr lang="zh-TW" altLang="en-US"/>
        </a:p>
      </dgm:t>
    </dgm:pt>
    <dgm:pt modelId="{476B60F6-0AB4-4170-9D48-977D86886663}" type="sibTrans" cxnId="{67C7EABB-3D3E-4FAB-A753-E04CA0FAA83F}">
      <dgm:prSet/>
      <dgm:spPr/>
      <dgm:t>
        <a:bodyPr/>
        <a:lstStyle/>
        <a:p>
          <a:endParaRPr lang="zh-TW" altLang="en-US"/>
        </a:p>
      </dgm:t>
    </dgm:pt>
    <dgm:pt modelId="{5C3AF333-180B-4B36-B4D7-04C598CF7293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MOS 2010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4A64FCD2-9C71-4AA9-9004-4E0263FE34AA}" type="parTrans" cxnId="{57B45020-A931-4B85-8C32-81996BE90540}">
      <dgm:prSet/>
      <dgm:spPr/>
      <dgm:t>
        <a:bodyPr/>
        <a:lstStyle/>
        <a:p>
          <a:endParaRPr lang="zh-TW" altLang="en-US"/>
        </a:p>
      </dgm:t>
    </dgm:pt>
    <dgm:pt modelId="{0E40ECB8-DA02-4083-91F0-F47F656F5DD3}" type="sibTrans" cxnId="{57B45020-A931-4B85-8C32-81996BE90540}">
      <dgm:prSet/>
      <dgm:spPr/>
      <dgm:t>
        <a:bodyPr/>
        <a:lstStyle/>
        <a:p>
          <a:endParaRPr lang="zh-TW" altLang="en-US"/>
        </a:p>
      </dgm:t>
    </dgm:pt>
    <dgm:pt modelId="{AA879ECF-A4E9-4B0E-B771-D4022589017E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Word</a:t>
          </a:r>
        </a:p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ECD268F3-DF23-4A7F-B56D-85CF4490C92A}" type="parTrans" cxnId="{70336F0B-46B2-4C35-9775-22490FCEA1BC}">
      <dgm:prSet/>
      <dgm:spPr/>
      <dgm:t>
        <a:bodyPr/>
        <a:lstStyle/>
        <a:p>
          <a:endParaRPr lang="zh-TW" altLang="en-US"/>
        </a:p>
      </dgm:t>
    </dgm:pt>
    <dgm:pt modelId="{5CDAC933-99F7-49B1-94ED-01E48955FF0D}" type="sibTrans" cxnId="{70336F0B-46B2-4C35-9775-22490FCEA1BC}">
      <dgm:prSet/>
      <dgm:spPr/>
      <dgm:t>
        <a:bodyPr/>
        <a:lstStyle/>
        <a:p>
          <a:endParaRPr lang="zh-TW" altLang="en-US"/>
        </a:p>
      </dgm:t>
    </dgm:pt>
    <dgm:pt modelId="{3F3C7E77-86FE-4993-B981-1D56DB39CC64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PowerPoint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674F3D7D-B69B-43F2-92DC-46A3FBCD668A}" type="parTrans" cxnId="{9CCF3F13-9BE4-4C40-8CA3-53DB875BED5E}">
      <dgm:prSet/>
      <dgm:spPr/>
      <dgm:t>
        <a:bodyPr/>
        <a:lstStyle/>
        <a:p>
          <a:endParaRPr lang="zh-TW" altLang="en-US"/>
        </a:p>
      </dgm:t>
    </dgm:pt>
    <dgm:pt modelId="{2763A10F-E5C9-4711-BC9E-4604E01EEA36}" type="sibTrans" cxnId="{9CCF3F13-9BE4-4C40-8CA3-53DB875BED5E}">
      <dgm:prSet/>
      <dgm:spPr/>
      <dgm:t>
        <a:bodyPr/>
        <a:lstStyle/>
        <a:p>
          <a:endParaRPr lang="zh-TW" altLang="en-US"/>
        </a:p>
      </dgm:t>
    </dgm:pt>
    <dgm:pt modelId="{6D086C52-1986-4E41-B1FF-16B6EF449830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Access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85847A80-B69E-4539-B904-5E3EA48D38B5}" type="parTrans" cxnId="{A362BD09-E852-4B0D-9569-B5DA8801D020}">
      <dgm:prSet/>
      <dgm:spPr/>
      <dgm:t>
        <a:bodyPr/>
        <a:lstStyle/>
        <a:p>
          <a:endParaRPr lang="zh-TW" altLang="en-US"/>
        </a:p>
      </dgm:t>
    </dgm:pt>
    <dgm:pt modelId="{8544C5E6-4DBF-4265-86E0-D4C91D6F6821}" type="sibTrans" cxnId="{A362BD09-E852-4B0D-9569-B5DA8801D020}">
      <dgm:prSet/>
      <dgm:spPr/>
      <dgm:t>
        <a:bodyPr/>
        <a:lstStyle/>
        <a:p>
          <a:endParaRPr lang="zh-TW" altLang="en-US"/>
        </a:p>
      </dgm:t>
    </dgm:pt>
    <dgm:pt modelId="{BEBDB070-E67A-4141-955B-E948CFD5A293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Outlook(2012)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5EA24DF1-35AA-469D-9361-022B38E7479A}" type="parTrans" cxnId="{F2B702A9-415B-4CDD-932C-D6078E86EE06}">
      <dgm:prSet/>
      <dgm:spPr/>
      <dgm:t>
        <a:bodyPr/>
        <a:lstStyle/>
        <a:p>
          <a:endParaRPr lang="zh-TW" altLang="en-US"/>
        </a:p>
      </dgm:t>
    </dgm:pt>
    <dgm:pt modelId="{03749EF2-8B8A-4436-A067-332765F0F129}" type="sibTrans" cxnId="{F2B702A9-415B-4CDD-932C-D6078E86EE06}">
      <dgm:prSet/>
      <dgm:spPr/>
      <dgm:t>
        <a:bodyPr/>
        <a:lstStyle/>
        <a:p>
          <a:endParaRPr lang="zh-TW" altLang="en-US"/>
        </a:p>
      </dgm:t>
    </dgm:pt>
    <dgm:pt modelId="{18EF4E07-0487-48BE-8752-3F3332E3629F}">
      <dgm:prSet phldrT="[文字]"/>
      <dgm:spPr/>
      <dgm:t>
        <a:bodyPr/>
        <a:lstStyle/>
        <a:p>
          <a:pPr rtl="0"/>
          <a:r>
            <a:rPr lang="en-US" altLang="zh-TW" b="1" dirty="0" smtClean="0">
              <a:solidFill>
                <a:schemeClr val="dk1"/>
              </a:solidFill>
              <a:latin typeface="標楷體" pitchFamily="65" charset="-120"/>
              <a:ea typeface="標楷體" pitchFamily="65" charset="-120"/>
              <a:cs typeface="+mn-cs"/>
            </a:rPr>
            <a:t>SharePoint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1AD3CD6B-8BDC-4BC5-8584-ACF846663C30}" type="parTrans" cxnId="{B2BDABB6-AAED-4083-B940-C903CA5B14F9}">
      <dgm:prSet/>
      <dgm:spPr/>
      <dgm:t>
        <a:bodyPr/>
        <a:lstStyle/>
        <a:p>
          <a:endParaRPr lang="zh-TW" altLang="en-US"/>
        </a:p>
      </dgm:t>
    </dgm:pt>
    <dgm:pt modelId="{E4264288-C6F6-4479-8B82-8BE4C1E3ACAA}" type="sibTrans" cxnId="{B2BDABB6-AAED-4083-B940-C903CA5B14F9}">
      <dgm:prSet/>
      <dgm:spPr/>
      <dgm:t>
        <a:bodyPr/>
        <a:lstStyle/>
        <a:p>
          <a:endParaRPr lang="zh-TW" altLang="en-US"/>
        </a:p>
      </dgm:t>
    </dgm:pt>
    <dgm:pt modelId="{7CD4BC0E-32F1-410C-9ACE-BB8DC6DD01F6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Excel</a:t>
          </a:r>
        </a:p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gm:t>
    </dgm:pt>
    <dgm:pt modelId="{9334D631-A09C-4DBC-A8F6-20ADCEAC1358}" type="parTrans" cxnId="{005A8487-A3A8-487E-B3D2-006E392BD550}">
      <dgm:prSet/>
      <dgm:spPr/>
      <dgm:t>
        <a:bodyPr/>
        <a:lstStyle/>
        <a:p>
          <a:endParaRPr lang="zh-TW" altLang="en-US"/>
        </a:p>
      </dgm:t>
    </dgm:pt>
    <dgm:pt modelId="{283F9E47-11AB-4497-B7E3-C5F3502EEBCB}" type="sibTrans" cxnId="{005A8487-A3A8-487E-B3D2-006E392BD550}">
      <dgm:prSet/>
      <dgm:spPr/>
      <dgm:t>
        <a:bodyPr/>
        <a:lstStyle/>
        <a:p>
          <a:endParaRPr lang="zh-TW" altLang="en-US"/>
        </a:p>
      </dgm:t>
    </dgm:pt>
    <dgm:pt modelId="{C89944D4-7D49-43F1-901C-BBBD62469168}" type="pres">
      <dgm:prSet presAssocID="{3E78D8AB-413B-4FE6-925C-210A7C796E45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F23CA01B-1381-4011-BCB7-97DB373E8EE1}" type="pres">
      <dgm:prSet presAssocID="{478AB740-C46F-4C97-AD7F-B7A996573C42}" presName="compNode" presStyleCnt="0"/>
      <dgm:spPr/>
    </dgm:pt>
    <dgm:pt modelId="{89339F4C-00D0-4674-8D78-1C41682E8395}" type="pres">
      <dgm:prSet presAssocID="{478AB740-C46F-4C97-AD7F-B7A996573C42}" presName="aNode" presStyleLbl="bgShp" presStyleIdx="0" presStyleCnt="3"/>
      <dgm:spPr/>
      <dgm:t>
        <a:bodyPr/>
        <a:lstStyle/>
        <a:p>
          <a:endParaRPr lang="zh-TW" altLang="en-US"/>
        </a:p>
      </dgm:t>
    </dgm:pt>
    <dgm:pt modelId="{2266C5B0-E406-456B-A409-6226A917712F}" type="pres">
      <dgm:prSet presAssocID="{478AB740-C46F-4C97-AD7F-B7A996573C42}" presName="textNode" presStyleLbl="bgShp" presStyleIdx="0" presStyleCnt="3"/>
      <dgm:spPr/>
      <dgm:t>
        <a:bodyPr/>
        <a:lstStyle/>
        <a:p>
          <a:endParaRPr lang="zh-TW" altLang="en-US"/>
        </a:p>
      </dgm:t>
    </dgm:pt>
    <dgm:pt modelId="{D4251B44-2B54-4B7F-8BDA-E58D72F17377}" type="pres">
      <dgm:prSet presAssocID="{478AB740-C46F-4C97-AD7F-B7A996573C42}" presName="compChildNode" presStyleCnt="0"/>
      <dgm:spPr/>
    </dgm:pt>
    <dgm:pt modelId="{0BD5784F-5046-4057-8A4E-916B51444D8D}" type="pres">
      <dgm:prSet presAssocID="{478AB740-C46F-4C97-AD7F-B7A996573C42}" presName="theInnerList" presStyleCnt="0"/>
      <dgm:spPr/>
    </dgm:pt>
    <dgm:pt modelId="{6C7E48D4-0389-4A03-B80A-54C4D3E592D8}" type="pres">
      <dgm:prSet presAssocID="{ED9C7144-8E1B-406B-8E04-14A442C2C595}" presName="childNode" presStyleLbl="node1" presStyleIdx="0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45B0D7D-CBF3-4502-A158-88C3A6F15D04}" type="pres">
      <dgm:prSet presAssocID="{ED9C7144-8E1B-406B-8E04-14A442C2C595}" presName="aSpace2" presStyleCnt="0"/>
      <dgm:spPr/>
    </dgm:pt>
    <dgm:pt modelId="{D0C16B7E-0145-4CC7-BCBA-D3FEE4804573}" type="pres">
      <dgm:prSet presAssocID="{83AC1DE4-8377-409A-976A-453054DAFC03}" presName="childNode" presStyleLbl="node1" presStyleIdx="1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4A247FE-97E1-4D1F-8654-CDB9099CA35A}" type="pres">
      <dgm:prSet presAssocID="{83AC1DE4-8377-409A-976A-453054DAFC03}" presName="aSpace2" presStyleCnt="0"/>
      <dgm:spPr/>
    </dgm:pt>
    <dgm:pt modelId="{4737275A-269F-46EB-AA76-DC42C96A0563}" type="pres">
      <dgm:prSet presAssocID="{E01004AB-FE2B-4C91-8B51-D7593397A028}" presName="childNode" presStyleLbl="node1" presStyleIdx="2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D876494-D7CA-44B1-B22B-CABAD96C55E4}" type="pres">
      <dgm:prSet presAssocID="{E01004AB-FE2B-4C91-8B51-D7593397A028}" presName="aSpace2" presStyleCnt="0"/>
      <dgm:spPr/>
    </dgm:pt>
    <dgm:pt modelId="{C58CB94F-CA29-4DAE-ADEB-D0769635C592}" type="pres">
      <dgm:prSet presAssocID="{BB03460C-F585-4183-831C-A6C6518FABFD}" presName="childNode" presStyleLbl="node1" presStyleIdx="3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A2B2780-044D-4782-ACCF-F552B1AB2554}" type="pres">
      <dgm:prSet presAssocID="{BB03460C-F585-4183-831C-A6C6518FABFD}" presName="aSpace2" presStyleCnt="0"/>
      <dgm:spPr/>
    </dgm:pt>
    <dgm:pt modelId="{7A831AA5-B4EF-4460-991B-2C3BB0057154}" type="pres">
      <dgm:prSet presAssocID="{6B36B9DC-8C3C-408E-905E-32D8BD8B955D}" presName="childNode" presStyleLbl="node1" presStyleIdx="4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54CB84A-6463-4725-BFD5-10E5B5E33C86}" type="pres">
      <dgm:prSet presAssocID="{478AB740-C46F-4C97-AD7F-B7A996573C42}" presName="aSpace" presStyleCnt="0"/>
      <dgm:spPr/>
    </dgm:pt>
    <dgm:pt modelId="{B94D859B-A42B-4E82-A64B-29130B723652}" type="pres">
      <dgm:prSet presAssocID="{85A3E689-E722-432F-97E5-0EDFE36829D2}" presName="compNode" presStyleCnt="0"/>
      <dgm:spPr/>
    </dgm:pt>
    <dgm:pt modelId="{EB2DE5BC-3A79-4106-BF63-996051EF6BE7}" type="pres">
      <dgm:prSet presAssocID="{85A3E689-E722-432F-97E5-0EDFE36829D2}" presName="aNode" presStyleLbl="bgShp" presStyleIdx="1" presStyleCnt="3"/>
      <dgm:spPr/>
      <dgm:t>
        <a:bodyPr/>
        <a:lstStyle/>
        <a:p>
          <a:endParaRPr lang="zh-TW" altLang="en-US"/>
        </a:p>
      </dgm:t>
    </dgm:pt>
    <dgm:pt modelId="{A1F810E6-A144-465C-AD80-8B1268E70B9C}" type="pres">
      <dgm:prSet presAssocID="{85A3E689-E722-432F-97E5-0EDFE36829D2}" presName="textNode" presStyleLbl="bgShp" presStyleIdx="1" presStyleCnt="3"/>
      <dgm:spPr/>
      <dgm:t>
        <a:bodyPr/>
        <a:lstStyle/>
        <a:p>
          <a:endParaRPr lang="zh-TW" altLang="en-US"/>
        </a:p>
      </dgm:t>
    </dgm:pt>
    <dgm:pt modelId="{2126F521-5ADB-4D59-841E-995DB4F5C306}" type="pres">
      <dgm:prSet presAssocID="{85A3E689-E722-432F-97E5-0EDFE36829D2}" presName="compChildNode" presStyleCnt="0"/>
      <dgm:spPr/>
    </dgm:pt>
    <dgm:pt modelId="{0956DCB0-2998-4076-B600-0D31055BC237}" type="pres">
      <dgm:prSet presAssocID="{85A3E689-E722-432F-97E5-0EDFE36829D2}" presName="theInnerList" presStyleCnt="0"/>
      <dgm:spPr/>
    </dgm:pt>
    <dgm:pt modelId="{457B9B93-676F-4A61-9A9D-72AF47B14919}" type="pres">
      <dgm:prSet presAssocID="{69EC1CAE-5710-4C60-A422-E60B90FD61DC}" presName="childNode" presStyleLbl="node1" presStyleIdx="5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2ADE8D7-6973-4F11-B7C0-3230BFAA224D}" type="pres">
      <dgm:prSet presAssocID="{69EC1CAE-5710-4C60-A422-E60B90FD61DC}" presName="aSpace2" presStyleCnt="0"/>
      <dgm:spPr/>
    </dgm:pt>
    <dgm:pt modelId="{AA8C41F9-7E7A-4849-995D-2BFAA41FE2B4}" type="pres">
      <dgm:prSet presAssocID="{D5B7169B-6E42-4EFC-B75E-A852ACF232FF}" presName="childNode" presStyleLbl="node1" presStyleIdx="6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A0F8DB4-480C-4A2A-AE02-C6793BA8D541}" type="pres">
      <dgm:prSet presAssocID="{D5B7169B-6E42-4EFC-B75E-A852ACF232FF}" presName="aSpace2" presStyleCnt="0"/>
      <dgm:spPr/>
    </dgm:pt>
    <dgm:pt modelId="{960763AF-7DF9-4262-A6D9-0D1665614CDB}" type="pres">
      <dgm:prSet presAssocID="{96BA01FF-E2F4-43C9-A19D-B9B9FEF63AD5}" presName="childNode" presStyleLbl="node1" presStyleIdx="7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42BD8CE-6804-4C04-88DD-ACCBDDE35E12}" type="pres">
      <dgm:prSet presAssocID="{96BA01FF-E2F4-43C9-A19D-B9B9FEF63AD5}" presName="aSpace2" presStyleCnt="0"/>
      <dgm:spPr/>
    </dgm:pt>
    <dgm:pt modelId="{C4670EB5-2969-4F89-B926-BF1ADB4433E4}" type="pres">
      <dgm:prSet presAssocID="{954E54B1-0E2E-42F3-BE47-54553930146A}" presName="childNode" presStyleLbl="node1" presStyleIdx="8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F508593-BBCF-4E06-8A5F-C49DAFD5A3A5}" type="pres">
      <dgm:prSet presAssocID="{954E54B1-0E2E-42F3-BE47-54553930146A}" presName="aSpace2" presStyleCnt="0"/>
      <dgm:spPr/>
    </dgm:pt>
    <dgm:pt modelId="{2515489B-BEC8-4620-9C41-1762C3041E30}" type="pres">
      <dgm:prSet presAssocID="{6E6D19D6-9EB2-4F9A-A82E-D34B98F87C7D}" presName="childNode" presStyleLbl="node1" presStyleIdx="9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A91BECD-7433-4123-B494-3CEED266FE39}" type="pres">
      <dgm:prSet presAssocID="{6E6D19D6-9EB2-4F9A-A82E-D34B98F87C7D}" presName="aSpace2" presStyleCnt="0"/>
      <dgm:spPr/>
    </dgm:pt>
    <dgm:pt modelId="{A5F7D0DA-96DC-4AAF-AA6A-05C5F9BFF47F}" type="pres">
      <dgm:prSet presAssocID="{377F4F17-1E1B-4C5D-AC57-D53E3C51405B}" presName="childNode" presStyleLbl="node1" presStyleIdx="10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DE8CF94-D4F3-493E-8CB2-32333B35BB3B}" type="pres">
      <dgm:prSet presAssocID="{85A3E689-E722-432F-97E5-0EDFE36829D2}" presName="aSpace" presStyleCnt="0"/>
      <dgm:spPr/>
    </dgm:pt>
    <dgm:pt modelId="{2650E400-7007-46CD-99D1-912F0A934887}" type="pres">
      <dgm:prSet presAssocID="{5C3AF333-180B-4B36-B4D7-04C598CF7293}" presName="compNode" presStyleCnt="0"/>
      <dgm:spPr/>
    </dgm:pt>
    <dgm:pt modelId="{F8B90832-4AEC-4D9B-A348-8267B16A647E}" type="pres">
      <dgm:prSet presAssocID="{5C3AF333-180B-4B36-B4D7-04C598CF7293}" presName="aNode" presStyleLbl="bgShp" presStyleIdx="2" presStyleCnt="3"/>
      <dgm:spPr/>
      <dgm:t>
        <a:bodyPr/>
        <a:lstStyle/>
        <a:p>
          <a:endParaRPr lang="zh-TW" altLang="en-US"/>
        </a:p>
      </dgm:t>
    </dgm:pt>
    <dgm:pt modelId="{074946A9-AC4F-498D-A603-65E6A80EFCB2}" type="pres">
      <dgm:prSet presAssocID="{5C3AF333-180B-4B36-B4D7-04C598CF7293}" presName="textNode" presStyleLbl="bgShp" presStyleIdx="2" presStyleCnt="3"/>
      <dgm:spPr/>
      <dgm:t>
        <a:bodyPr/>
        <a:lstStyle/>
        <a:p>
          <a:endParaRPr lang="zh-TW" altLang="en-US"/>
        </a:p>
      </dgm:t>
    </dgm:pt>
    <dgm:pt modelId="{35EBC357-C498-464B-A99C-6239577DE68F}" type="pres">
      <dgm:prSet presAssocID="{5C3AF333-180B-4B36-B4D7-04C598CF7293}" presName="compChildNode" presStyleCnt="0"/>
      <dgm:spPr/>
    </dgm:pt>
    <dgm:pt modelId="{81CBE5A7-DFC8-4784-8EC3-2F7F10B4C3CB}" type="pres">
      <dgm:prSet presAssocID="{5C3AF333-180B-4B36-B4D7-04C598CF7293}" presName="theInnerList" presStyleCnt="0"/>
      <dgm:spPr/>
    </dgm:pt>
    <dgm:pt modelId="{C9FE9B0B-12CD-4F85-9EA5-D0309665AF17}" type="pres">
      <dgm:prSet presAssocID="{AA879ECF-A4E9-4B0E-B771-D4022589017E}" presName="childNode" presStyleLbl="node1" presStyleIdx="11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5471290-2B3D-4965-94F5-3952135B7CBE}" type="pres">
      <dgm:prSet presAssocID="{AA879ECF-A4E9-4B0E-B771-D4022589017E}" presName="aSpace2" presStyleCnt="0"/>
      <dgm:spPr/>
    </dgm:pt>
    <dgm:pt modelId="{7B5D5D87-1A41-4805-8BD1-47DB5BC29FE2}" type="pres">
      <dgm:prSet presAssocID="{7CD4BC0E-32F1-410C-9ACE-BB8DC6DD01F6}" presName="childNode" presStyleLbl="node1" presStyleIdx="12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DF8CD59-D5AF-4EA5-B8B4-22D1DF3CB173}" type="pres">
      <dgm:prSet presAssocID="{7CD4BC0E-32F1-410C-9ACE-BB8DC6DD01F6}" presName="aSpace2" presStyleCnt="0"/>
      <dgm:spPr/>
    </dgm:pt>
    <dgm:pt modelId="{E1048B1A-41BB-4885-ADAD-9D97A2F79C03}" type="pres">
      <dgm:prSet presAssocID="{3F3C7E77-86FE-4993-B981-1D56DB39CC64}" presName="childNode" presStyleLbl="node1" presStyleIdx="13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14F8141-9A3F-43D4-824D-F2438362608A}" type="pres">
      <dgm:prSet presAssocID="{3F3C7E77-86FE-4993-B981-1D56DB39CC64}" presName="aSpace2" presStyleCnt="0"/>
      <dgm:spPr/>
    </dgm:pt>
    <dgm:pt modelId="{01082B71-E979-4F28-8487-F3C962BDABAB}" type="pres">
      <dgm:prSet presAssocID="{6D086C52-1986-4E41-B1FF-16B6EF449830}" presName="childNode" presStyleLbl="node1" presStyleIdx="14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C56118A-5B96-4F26-BB5E-CB6E7D7CB11F}" type="pres">
      <dgm:prSet presAssocID="{6D086C52-1986-4E41-B1FF-16B6EF449830}" presName="aSpace2" presStyleCnt="0"/>
      <dgm:spPr/>
    </dgm:pt>
    <dgm:pt modelId="{743B1A14-454D-4BFA-B2CE-40C5B506BA02}" type="pres">
      <dgm:prSet presAssocID="{BEBDB070-E67A-4141-955B-E948CFD5A293}" presName="childNode" presStyleLbl="node1" presStyleIdx="15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EF11558-37A5-4705-87ED-9F05D580D708}" type="pres">
      <dgm:prSet presAssocID="{BEBDB070-E67A-4141-955B-E948CFD5A293}" presName="aSpace2" presStyleCnt="0"/>
      <dgm:spPr/>
    </dgm:pt>
    <dgm:pt modelId="{FA380865-F330-4BB4-A33B-760F21BF2D4B}" type="pres">
      <dgm:prSet presAssocID="{18EF4E07-0487-48BE-8752-3F3332E3629F}" presName="childNode" presStyleLbl="node1" presStyleIdx="16" presStyleCnt="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5E64463-79E9-417F-BB90-AC39401F5058}" type="presOf" srcId="{478AB740-C46F-4C97-AD7F-B7A996573C42}" destId="{89339F4C-00D0-4674-8D78-1C41682E8395}" srcOrd="0" destOrd="0" presId="urn:microsoft.com/office/officeart/2005/8/layout/lProcess2"/>
    <dgm:cxn modelId="{84CEFFA7-8D33-4A7C-8726-B2399CA01536}" type="presOf" srcId="{5C3AF333-180B-4B36-B4D7-04C598CF7293}" destId="{F8B90832-4AEC-4D9B-A348-8267B16A647E}" srcOrd="0" destOrd="0" presId="urn:microsoft.com/office/officeart/2005/8/layout/lProcess2"/>
    <dgm:cxn modelId="{FDBF1855-31A7-4A5E-A9A6-B39E3169B585}" type="presOf" srcId="{85A3E689-E722-432F-97E5-0EDFE36829D2}" destId="{A1F810E6-A144-465C-AD80-8B1268E70B9C}" srcOrd="1" destOrd="0" presId="urn:microsoft.com/office/officeart/2005/8/layout/lProcess2"/>
    <dgm:cxn modelId="{4E1C34D9-A9AE-48C3-B9E2-9AD9172EB9DD}" type="presOf" srcId="{3F3C7E77-86FE-4993-B981-1D56DB39CC64}" destId="{E1048B1A-41BB-4885-ADAD-9D97A2F79C03}" srcOrd="0" destOrd="0" presId="urn:microsoft.com/office/officeart/2005/8/layout/lProcess2"/>
    <dgm:cxn modelId="{D1E3BB9D-416E-4CD3-BC85-CC629CA01D3A}" type="presOf" srcId="{E01004AB-FE2B-4C91-8B51-D7593397A028}" destId="{4737275A-269F-46EB-AA76-DC42C96A0563}" srcOrd="0" destOrd="0" presId="urn:microsoft.com/office/officeart/2005/8/layout/lProcess2"/>
    <dgm:cxn modelId="{16CA6CA9-A84D-47FF-8341-00E83997C861}" type="presOf" srcId="{377F4F17-1E1B-4C5D-AC57-D53E3C51405B}" destId="{A5F7D0DA-96DC-4AAF-AA6A-05C5F9BFF47F}" srcOrd="0" destOrd="0" presId="urn:microsoft.com/office/officeart/2005/8/layout/lProcess2"/>
    <dgm:cxn modelId="{2F983E47-63C1-4983-B159-EA86FD0FA197}" type="presOf" srcId="{7CD4BC0E-32F1-410C-9ACE-BB8DC6DD01F6}" destId="{7B5D5D87-1A41-4805-8BD1-47DB5BC29FE2}" srcOrd="0" destOrd="0" presId="urn:microsoft.com/office/officeart/2005/8/layout/lProcess2"/>
    <dgm:cxn modelId="{4293E9E8-1585-42CB-B686-3862437888F1}" srcId="{478AB740-C46F-4C97-AD7F-B7A996573C42}" destId="{E01004AB-FE2B-4C91-8B51-D7593397A028}" srcOrd="2" destOrd="0" parTransId="{C86E5C5A-3886-404A-AE17-C9F83610BBAC}" sibTransId="{D502033E-79C0-423A-A9BB-14E3223044BF}"/>
    <dgm:cxn modelId="{E9AFC99B-F74B-4104-8C42-EC75C7D82700}" srcId="{3E78D8AB-413B-4FE6-925C-210A7C796E45}" destId="{478AB740-C46F-4C97-AD7F-B7A996573C42}" srcOrd="0" destOrd="0" parTransId="{5F5161DA-215B-442C-95DF-17FC7EC89915}" sibTransId="{BBE92E82-AE4C-4DB8-92E0-45C4880439D7}"/>
    <dgm:cxn modelId="{9C953206-67B2-4E07-963B-17FF803576E9}" type="presOf" srcId="{6B36B9DC-8C3C-408E-905E-32D8BD8B955D}" destId="{7A831AA5-B4EF-4460-991B-2C3BB0057154}" srcOrd="0" destOrd="0" presId="urn:microsoft.com/office/officeart/2005/8/layout/lProcess2"/>
    <dgm:cxn modelId="{484B3F9C-D3B2-4494-AB74-91E46A5D2DBC}" srcId="{478AB740-C46F-4C97-AD7F-B7A996573C42}" destId="{BB03460C-F585-4183-831C-A6C6518FABFD}" srcOrd="3" destOrd="0" parTransId="{EE81F77E-AD0F-472A-91C6-A00E93E40E86}" sibTransId="{D42B1C6C-A8E2-4A53-8158-6D52B67AAB3B}"/>
    <dgm:cxn modelId="{D96BB7EC-3066-48EA-9AD5-6D31494286C8}" srcId="{478AB740-C46F-4C97-AD7F-B7A996573C42}" destId="{83AC1DE4-8377-409A-976A-453054DAFC03}" srcOrd="1" destOrd="0" parTransId="{575369F6-471C-4291-B9E8-95062F74D379}" sibTransId="{96EC05CB-4DC9-4909-AB08-C8180985695C}"/>
    <dgm:cxn modelId="{2D073251-61F2-4E0A-847C-0282E69B0A57}" type="presOf" srcId="{BB03460C-F585-4183-831C-A6C6518FABFD}" destId="{C58CB94F-CA29-4DAE-ADEB-D0769635C592}" srcOrd="0" destOrd="0" presId="urn:microsoft.com/office/officeart/2005/8/layout/lProcess2"/>
    <dgm:cxn modelId="{14A7CAB5-9CBB-4D02-9C11-11ED06684EDC}" srcId="{85A3E689-E722-432F-97E5-0EDFE36829D2}" destId="{69EC1CAE-5710-4C60-A422-E60B90FD61DC}" srcOrd="0" destOrd="0" parTransId="{41D00B84-DC3A-4352-8DB5-A6B8897AC536}" sibTransId="{62C02C32-0C7D-4687-ACC6-C020870FE9A6}"/>
    <dgm:cxn modelId="{757C6BD7-EB27-4FE4-9AC6-5736C633B2E8}" type="presOf" srcId="{ED9C7144-8E1B-406B-8E04-14A442C2C595}" destId="{6C7E48D4-0389-4A03-B80A-54C4D3E592D8}" srcOrd="0" destOrd="0" presId="urn:microsoft.com/office/officeart/2005/8/layout/lProcess2"/>
    <dgm:cxn modelId="{F09213F6-AB67-48A2-AD9E-A9EAFA230D26}" srcId="{85A3E689-E722-432F-97E5-0EDFE36829D2}" destId="{96BA01FF-E2F4-43C9-A19D-B9B9FEF63AD5}" srcOrd="2" destOrd="0" parTransId="{2AE7EAC2-C01F-4786-A7A4-09025D584CDD}" sibTransId="{0FA8FE96-3872-48BB-B646-89EC05BA668E}"/>
    <dgm:cxn modelId="{1C389BC6-BA93-4894-AFCC-BF7E73EE361F}" type="presOf" srcId="{BEBDB070-E67A-4141-955B-E948CFD5A293}" destId="{743B1A14-454D-4BFA-B2CE-40C5B506BA02}" srcOrd="0" destOrd="0" presId="urn:microsoft.com/office/officeart/2005/8/layout/lProcess2"/>
    <dgm:cxn modelId="{91A277FE-1970-4460-8456-607C65BA7DAF}" type="presOf" srcId="{6E6D19D6-9EB2-4F9A-A82E-D34B98F87C7D}" destId="{2515489B-BEC8-4620-9C41-1762C3041E30}" srcOrd="0" destOrd="0" presId="urn:microsoft.com/office/officeart/2005/8/layout/lProcess2"/>
    <dgm:cxn modelId="{A9706F69-9FB5-4339-ADC0-ECD1B9019F8B}" srcId="{85A3E689-E722-432F-97E5-0EDFE36829D2}" destId="{954E54B1-0E2E-42F3-BE47-54553930146A}" srcOrd="3" destOrd="0" parTransId="{091E8FDF-8AF1-436F-BEFA-83E1273205DF}" sibTransId="{AB4A976E-7724-4357-BF88-564361420F08}"/>
    <dgm:cxn modelId="{08219EE5-6A69-4004-A083-46A08DC5E6B2}" type="presOf" srcId="{6D086C52-1986-4E41-B1FF-16B6EF449830}" destId="{01082B71-E979-4F28-8487-F3C962BDABAB}" srcOrd="0" destOrd="0" presId="urn:microsoft.com/office/officeart/2005/8/layout/lProcess2"/>
    <dgm:cxn modelId="{70336F0B-46B2-4C35-9775-22490FCEA1BC}" srcId="{5C3AF333-180B-4B36-B4D7-04C598CF7293}" destId="{AA879ECF-A4E9-4B0E-B771-D4022589017E}" srcOrd="0" destOrd="0" parTransId="{ECD268F3-DF23-4A7F-B56D-85CF4490C92A}" sibTransId="{5CDAC933-99F7-49B1-94ED-01E48955FF0D}"/>
    <dgm:cxn modelId="{46E2A6BF-70E6-4D2D-B6E7-CDAE1081509A}" srcId="{3E78D8AB-413B-4FE6-925C-210A7C796E45}" destId="{85A3E689-E722-432F-97E5-0EDFE36829D2}" srcOrd="1" destOrd="0" parTransId="{8582E18C-B17D-491F-8595-51EEBD7C35BD}" sibTransId="{652AE675-E89D-4296-A5E3-0EF11B4AAA3E}"/>
    <dgm:cxn modelId="{0A9DD325-CA78-4F6F-850B-F3833D0DCE1A}" type="presOf" srcId="{478AB740-C46F-4C97-AD7F-B7A996573C42}" destId="{2266C5B0-E406-456B-A409-6226A917712F}" srcOrd="1" destOrd="0" presId="urn:microsoft.com/office/officeart/2005/8/layout/lProcess2"/>
    <dgm:cxn modelId="{2C2ABD61-1CCB-4936-A5F9-D3AD7D36B5D6}" type="presOf" srcId="{18EF4E07-0487-48BE-8752-3F3332E3629F}" destId="{FA380865-F330-4BB4-A33B-760F21BF2D4B}" srcOrd="0" destOrd="0" presId="urn:microsoft.com/office/officeart/2005/8/layout/lProcess2"/>
    <dgm:cxn modelId="{DA09F4C1-EB0E-4FAA-98AD-25E21146C822}" srcId="{478AB740-C46F-4C97-AD7F-B7A996573C42}" destId="{6B36B9DC-8C3C-408E-905E-32D8BD8B955D}" srcOrd="4" destOrd="0" parTransId="{13BAA62A-5343-4D2E-B018-0BCDCB7ECFCA}" sibTransId="{4D5EAB96-23F4-4EE4-A7C9-2710BBB522F6}"/>
    <dgm:cxn modelId="{35075359-F85B-4526-B077-4042027236A2}" type="presOf" srcId="{69EC1CAE-5710-4C60-A422-E60B90FD61DC}" destId="{457B9B93-676F-4A61-9A9D-72AF47B14919}" srcOrd="0" destOrd="0" presId="urn:microsoft.com/office/officeart/2005/8/layout/lProcess2"/>
    <dgm:cxn modelId="{DCD9D433-1EDE-41AB-8A50-8FAB99FAB342}" type="presOf" srcId="{AA879ECF-A4E9-4B0E-B771-D4022589017E}" destId="{C9FE9B0B-12CD-4F85-9EA5-D0309665AF17}" srcOrd="0" destOrd="0" presId="urn:microsoft.com/office/officeart/2005/8/layout/lProcess2"/>
    <dgm:cxn modelId="{E8B952E6-A821-4748-9D3A-9E41EEAA21A1}" type="presOf" srcId="{96BA01FF-E2F4-43C9-A19D-B9B9FEF63AD5}" destId="{960763AF-7DF9-4262-A6D9-0D1665614CDB}" srcOrd="0" destOrd="0" presId="urn:microsoft.com/office/officeart/2005/8/layout/lProcess2"/>
    <dgm:cxn modelId="{9CCF3F13-9BE4-4C40-8CA3-53DB875BED5E}" srcId="{5C3AF333-180B-4B36-B4D7-04C598CF7293}" destId="{3F3C7E77-86FE-4993-B981-1D56DB39CC64}" srcOrd="2" destOrd="0" parTransId="{674F3D7D-B69B-43F2-92DC-46A3FBCD668A}" sibTransId="{2763A10F-E5C9-4711-BC9E-4604E01EEA36}"/>
    <dgm:cxn modelId="{67C7EABB-3D3E-4FAB-A753-E04CA0FAA83F}" srcId="{85A3E689-E722-432F-97E5-0EDFE36829D2}" destId="{377F4F17-1E1B-4C5D-AC57-D53E3C51405B}" srcOrd="5" destOrd="0" parTransId="{2CC545F2-C639-497C-9662-B66E728F2B23}" sibTransId="{476B60F6-0AB4-4170-9D48-977D86886663}"/>
    <dgm:cxn modelId="{675F6CBC-36F2-467A-B567-16F686BD061B}" type="presOf" srcId="{D5B7169B-6E42-4EFC-B75E-A852ACF232FF}" destId="{AA8C41F9-7E7A-4849-995D-2BFAA41FE2B4}" srcOrd="0" destOrd="0" presId="urn:microsoft.com/office/officeart/2005/8/layout/lProcess2"/>
    <dgm:cxn modelId="{A0980C8D-B1AD-4AE9-9E3C-F4A658BB117E}" type="presOf" srcId="{3E78D8AB-413B-4FE6-925C-210A7C796E45}" destId="{C89944D4-7D49-43F1-901C-BBBD62469168}" srcOrd="0" destOrd="0" presId="urn:microsoft.com/office/officeart/2005/8/layout/lProcess2"/>
    <dgm:cxn modelId="{C02D2CAF-B4BF-40E8-8835-F5537DEFF5B4}" srcId="{478AB740-C46F-4C97-AD7F-B7A996573C42}" destId="{ED9C7144-8E1B-406B-8E04-14A442C2C595}" srcOrd="0" destOrd="0" parTransId="{1FA4F56A-C434-417F-B387-4F92C7344F30}" sibTransId="{B34EBC57-9781-4AAF-9EB5-0E151254CB60}"/>
    <dgm:cxn modelId="{AF1231C2-C289-47E1-A002-763F99A9849A}" type="presOf" srcId="{83AC1DE4-8377-409A-976A-453054DAFC03}" destId="{D0C16B7E-0145-4CC7-BCBA-D3FEE4804573}" srcOrd="0" destOrd="0" presId="urn:microsoft.com/office/officeart/2005/8/layout/lProcess2"/>
    <dgm:cxn modelId="{4F98E2B6-22E3-4A9D-A08E-54E8C2797C23}" srcId="{85A3E689-E722-432F-97E5-0EDFE36829D2}" destId="{D5B7169B-6E42-4EFC-B75E-A852ACF232FF}" srcOrd="1" destOrd="0" parTransId="{D2346CA1-D5AE-4489-919F-ABBBED5AA780}" sibTransId="{40309DB2-2E30-4F40-8878-47E3AD9427AD}"/>
    <dgm:cxn modelId="{F2B702A9-415B-4CDD-932C-D6078E86EE06}" srcId="{5C3AF333-180B-4B36-B4D7-04C598CF7293}" destId="{BEBDB070-E67A-4141-955B-E948CFD5A293}" srcOrd="4" destOrd="0" parTransId="{5EA24DF1-35AA-469D-9361-022B38E7479A}" sibTransId="{03749EF2-8B8A-4436-A067-332765F0F129}"/>
    <dgm:cxn modelId="{005A8487-A3A8-487E-B3D2-006E392BD550}" srcId="{5C3AF333-180B-4B36-B4D7-04C598CF7293}" destId="{7CD4BC0E-32F1-410C-9ACE-BB8DC6DD01F6}" srcOrd="1" destOrd="0" parTransId="{9334D631-A09C-4DBC-A8F6-20ADCEAC1358}" sibTransId="{283F9E47-11AB-4497-B7E3-C5F3502EEBCB}"/>
    <dgm:cxn modelId="{FBD6AC0C-F02B-4D66-839B-8376C7E98988}" type="presOf" srcId="{954E54B1-0E2E-42F3-BE47-54553930146A}" destId="{C4670EB5-2969-4F89-B926-BF1ADB4433E4}" srcOrd="0" destOrd="0" presId="urn:microsoft.com/office/officeart/2005/8/layout/lProcess2"/>
    <dgm:cxn modelId="{A01FA5EE-0D02-423B-AE92-7D95745F0B85}" type="presOf" srcId="{85A3E689-E722-432F-97E5-0EDFE36829D2}" destId="{EB2DE5BC-3A79-4106-BF63-996051EF6BE7}" srcOrd="0" destOrd="0" presId="urn:microsoft.com/office/officeart/2005/8/layout/lProcess2"/>
    <dgm:cxn modelId="{B2BDABB6-AAED-4083-B940-C903CA5B14F9}" srcId="{5C3AF333-180B-4B36-B4D7-04C598CF7293}" destId="{18EF4E07-0487-48BE-8752-3F3332E3629F}" srcOrd="5" destOrd="0" parTransId="{1AD3CD6B-8BDC-4BC5-8584-ACF846663C30}" sibTransId="{E4264288-C6F6-4479-8B82-8BE4C1E3ACAA}"/>
    <dgm:cxn modelId="{A362BD09-E852-4B0D-9569-B5DA8801D020}" srcId="{5C3AF333-180B-4B36-B4D7-04C598CF7293}" destId="{6D086C52-1986-4E41-B1FF-16B6EF449830}" srcOrd="3" destOrd="0" parTransId="{85847A80-B69E-4539-B904-5E3EA48D38B5}" sibTransId="{8544C5E6-4DBF-4265-86E0-D4C91D6F6821}"/>
    <dgm:cxn modelId="{57B45020-A931-4B85-8C32-81996BE90540}" srcId="{3E78D8AB-413B-4FE6-925C-210A7C796E45}" destId="{5C3AF333-180B-4B36-B4D7-04C598CF7293}" srcOrd="2" destOrd="0" parTransId="{4A64FCD2-9C71-4AA9-9004-4E0263FE34AA}" sibTransId="{0E40ECB8-DA02-4083-91F0-F47F656F5DD3}"/>
    <dgm:cxn modelId="{79E97A0B-78A2-4702-80CB-18C42FE85425}" srcId="{85A3E689-E722-432F-97E5-0EDFE36829D2}" destId="{6E6D19D6-9EB2-4F9A-A82E-D34B98F87C7D}" srcOrd="4" destOrd="0" parTransId="{8F2AE811-06A5-4625-A782-E0080D598774}" sibTransId="{2F2FA102-2737-45DA-A56C-8594104FB34C}"/>
    <dgm:cxn modelId="{377D3A5C-00AA-4ED8-9017-3D3D0EFF056D}" type="presOf" srcId="{5C3AF333-180B-4B36-B4D7-04C598CF7293}" destId="{074946A9-AC4F-498D-A603-65E6A80EFCB2}" srcOrd="1" destOrd="0" presId="urn:microsoft.com/office/officeart/2005/8/layout/lProcess2"/>
    <dgm:cxn modelId="{2DDFFDDF-57F5-4775-AB5A-41F10959C80F}" type="presParOf" srcId="{C89944D4-7D49-43F1-901C-BBBD62469168}" destId="{F23CA01B-1381-4011-BCB7-97DB373E8EE1}" srcOrd="0" destOrd="0" presId="urn:microsoft.com/office/officeart/2005/8/layout/lProcess2"/>
    <dgm:cxn modelId="{51D959D5-9D5E-458A-BC3E-4FA5CD956F5F}" type="presParOf" srcId="{F23CA01B-1381-4011-BCB7-97DB373E8EE1}" destId="{89339F4C-00D0-4674-8D78-1C41682E8395}" srcOrd="0" destOrd="0" presId="urn:microsoft.com/office/officeart/2005/8/layout/lProcess2"/>
    <dgm:cxn modelId="{355E121F-3D47-4C8E-BF82-D911FE5D5EE8}" type="presParOf" srcId="{F23CA01B-1381-4011-BCB7-97DB373E8EE1}" destId="{2266C5B0-E406-456B-A409-6226A917712F}" srcOrd="1" destOrd="0" presId="urn:microsoft.com/office/officeart/2005/8/layout/lProcess2"/>
    <dgm:cxn modelId="{6459448A-C0E7-432B-AE18-848B79DB618C}" type="presParOf" srcId="{F23CA01B-1381-4011-BCB7-97DB373E8EE1}" destId="{D4251B44-2B54-4B7F-8BDA-E58D72F17377}" srcOrd="2" destOrd="0" presId="urn:microsoft.com/office/officeart/2005/8/layout/lProcess2"/>
    <dgm:cxn modelId="{A5CD73EF-AC87-47B2-A431-675C48ED0310}" type="presParOf" srcId="{D4251B44-2B54-4B7F-8BDA-E58D72F17377}" destId="{0BD5784F-5046-4057-8A4E-916B51444D8D}" srcOrd="0" destOrd="0" presId="urn:microsoft.com/office/officeart/2005/8/layout/lProcess2"/>
    <dgm:cxn modelId="{0D4C6ED5-2620-4EDE-85B0-D908B1C95091}" type="presParOf" srcId="{0BD5784F-5046-4057-8A4E-916B51444D8D}" destId="{6C7E48D4-0389-4A03-B80A-54C4D3E592D8}" srcOrd="0" destOrd="0" presId="urn:microsoft.com/office/officeart/2005/8/layout/lProcess2"/>
    <dgm:cxn modelId="{E71B9B52-92EA-43FD-910C-C261AE05D58D}" type="presParOf" srcId="{0BD5784F-5046-4057-8A4E-916B51444D8D}" destId="{C45B0D7D-CBF3-4502-A158-88C3A6F15D04}" srcOrd="1" destOrd="0" presId="urn:microsoft.com/office/officeart/2005/8/layout/lProcess2"/>
    <dgm:cxn modelId="{64A328C0-7751-47D2-A63F-6E09B04ADB06}" type="presParOf" srcId="{0BD5784F-5046-4057-8A4E-916B51444D8D}" destId="{D0C16B7E-0145-4CC7-BCBA-D3FEE4804573}" srcOrd="2" destOrd="0" presId="urn:microsoft.com/office/officeart/2005/8/layout/lProcess2"/>
    <dgm:cxn modelId="{34987DC7-A707-47BC-B191-96552E97EB72}" type="presParOf" srcId="{0BD5784F-5046-4057-8A4E-916B51444D8D}" destId="{A4A247FE-97E1-4D1F-8654-CDB9099CA35A}" srcOrd="3" destOrd="0" presId="urn:microsoft.com/office/officeart/2005/8/layout/lProcess2"/>
    <dgm:cxn modelId="{89487F9C-21E0-41BB-AABF-AC114857EE4E}" type="presParOf" srcId="{0BD5784F-5046-4057-8A4E-916B51444D8D}" destId="{4737275A-269F-46EB-AA76-DC42C96A0563}" srcOrd="4" destOrd="0" presId="urn:microsoft.com/office/officeart/2005/8/layout/lProcess2"/>
    <dgm:cxn modelId="{C9716150-A7A0-49FB-A14C-DC89F9FCAC9C}" type="presParOf" srcId="{0BD5784F-5046-4057-8A4E-916B51444D8D}" destId="{2D876494-D7CA-44B1-B22B-CABAD96C55E4}" srcOrd="5" destOrd="0" presId="urn:microsoft.com/office/officeart/2005/8/layout/lProcess2"/>
    <dgm:cxn modelId="{6991E7EC-3F86-417C-B1F3-C50BF0527430}" type="presParOf" srcId="{0BD5784F-5046-4057-8A4E-916B51444D8D}" destId="{C58CB94F-CA29-4DAE-ADEB-D0769635C592}" srcOrd="6" destOrd="0" presId="urn:microsoft.com/office/officeart/2005/8/layout/lProcess2"/>
    <dgm:cxn modelId="{DCFAA3A3-207B-4068-9858-303D8EEF41E2}" type="presParOf" srcId="{0BD5784F-5046-4057-8A4E-916B51444D8D}" destId="{BA2B2780-044D-4782-ACCF-F552B1AB2554}" srcOrd="7" destOrd="0" presId="urn:microsoft.com/office/officeart/2005/8/layout/lProcess2"/>
    <dgm:cxn modelId="{0E7A36DD-271E-441F-BA99-3B75D3DB594E}" type="presParOf" srcId="{0BD5784F-5046-4057-8A4E-916B51444D8D}" destId="{7A831AA5-B4EF-4460-991B-2C3BB0057154}" srcOrd="8" destOrd="0" presId="urn:microsoft.com/office/officeart/2005/8/layout/lProcess2"/>
    <dgm:cxn modelId="{8EA20A58-F8B4-48A9-B10A-057E89256FFD}" type="presParOf" srcId="{C89944D4-7D49-43F1-901C-BBBD62469168}" destId="{C54CB84A-6463-4725-BFD5-10E5B5E33C86}" srcOrd="1" destOrd="0" presId="urn:microsoft.com/office/officeart/2005/8/layout/lProcess2"/>
    <dgm:cxn modelId="{BF269C45-7942-4299-83B5-500CD3F62B81}" type="presParOf" srcId="{C89944D4-7D49-43F1-901C-BBBD62469168}" destId="{B94D859B-A42B-4E82-A64B-29130B723652}" srcOrd="2" destOrd="0" presId="urn:microsoft.com/office/officeart/2005/8/layout/lProcess2"/>
    <dgm:cxn modelId="{6F30A3EC-BA37-46AD-99FB-2DEED19C5D7C}" type="presParOf" srcId="{B94D859B-A42B-4E82-A64B-29130B723652}" destId="{EB2DE5BC-3A79-4106-BF63-996051EF6BE7}" srcOrd="0" destOrd="0" presId="urn:microsoft.com/office/officeart/2005/8/layout/lProcess2"/>
    <dgm:cxn modelId="{387ED297-C797-4CA0-A897-88DE164E5C14}" type="presParOf" srcId="{B94D859B-A42B-4E82-A64B-29130B723652}" destId="{A1F810E6-A144-465C-AD80-8B1268E70B9C}" srcOrd="1" destOrd="0" presId="urn:microsoft.com/office/officeart/2005/8/layout/lProcess2"/>
    <dgm:cxn modelId="{933D6881-0B53-4584-89F8-0E3CA087DCC5}" type="presParOf" srcId="{B94D859B-A42B-4E82-A64B-29130B723652}" destId="{2126F521-5ADB-4D59-841E-995DB4F5C306}" srcOrd="2" destOrd="0" presId="urn:microsoft.com/office/officeart/2005/8/layout/lProcess2"/>
    <dgm:cxn modelId="{B26DE1DF-E031-4ADD-98DC-0AB20C48D80D}" type="presParOf" srcId="{2126F521-5ADB-4D59-841E-995DB4F5C306}" destId="{0956DCB0-2998-4076-B600-0D31055BC237}" srcOrd="0" destOrd="0" presId="urn:microsoft.com/office/officeart/2005/8/layout/lProcess2"/>
    <dgm:cxn modelId="{BE3BB916-8ED6-4C93-93C4-02DD8FDE64E4}" type="presParOf" srcId="{0956DCB0-2998-4076-B600-0D31055BC237}" destId="{457B9B93-676F-4A61-9A9D-72AF47B14919}" srcOrd="0" destOrd="0" presId="urn:microsoft.com/office/officeart/2005/8/layout/lProcess2"/>
    <dgm:cxn modelId="{E22E3883-283A-46A3-B224-E4CCB498D509}" type="presParOf" srcId="{0956DCB0-2998-4076-B600-0D31055BC237}" destId="{92ADE8D7-6973-4F11-B7C0-3230BFAA224D}" srcOrd="1" destOrd="0" presId="urn:microsoft.com/office/officeart/2005/8/layout/lProcess2"/>
    <dgm:cxn modelId="{08EF4948-C01A-4956-A756-8B19BF1AD392}" type="presParOf" srcId="{0956DCB0-2998-4076-B600-0D31055BC237}" destId="{AA8C41F9-7E7A-4849-995D-2BFAA41FE2B4}" srcOrd="2" destOrd="0" presId="urn:microsoft.com/office/officeart/2005/8/layout/lProcess2"/>
    <dgm:cxn modelId="{6E7945CF-F993-488D-BA16-11C1B9B7BE26}" type="presParOf" srcId="{0956DCB0-2998-4076-B600-0D31055BC237}" destId="{CA0F8DB4-480C-4A2A-AE02-C6793BA8D541}" srcOrd="3" destOrd="0" presId="urn:microsoft.com/office/officeart/2005/8/layout/lProcess2"/>
    <dgm:cxn modelId="{2D0AA7F9-7F61-4962-8AFA-DBF120A36A8B}" type="presParOf" srcId="{0956DCB0-2998-4076-B600-0D31055BC237}" destId="{960763AF-7DF9-4262-A6D9-0D1665614CDB}" srcOrd="4" destOrd="0" presId="urn:microsoft.com/office/officeart/2005/8/layout/lProcess2"/>
    <dgm:cxn modelId="{4A2CBEFE-9253-483E-AE11-8D8F4F4E251E}" type="presParOf" srcId="{0956DCB0-2998-4076-B600-0D31055BC237}" destId="{F42BD8CE-6804-4C04-88DD-ACCBDDE35E12}" srcOrd="5" destOrd="0" presId="urn:microsoft.com/office/officeart/2005/8/layout/lProcess2"/>
    <dgm:cxn modelId="{B75F4BC5-FFF1-4980-A670-81E9D4F4F5F8}" type="presParOf" srcId="{0956DCB0-2998-4076-B600-0D31055BC237}" destId="{C4670EB5-2969-4F89-B926-BF1ADB4433E4}" srcOrd="6" destOrd="0" presId="urn:microsoft.com/office/officeart/2005/8/layout/lProcess2"/>
    <dgm:cxn modelId="{5DE54F00-C6F5-4C2A-BFC3-6093D60B8B64}" type="presParOf" srcId="{0956DCB0-2998-4076-B600-0D31055BC237}" destId="{AF508593-BBCF-4E06-8A5F-C49DAFD5A3A5}" srcOrd="7" destOrd="0" presId="urn:microsoft.com/office/officeart/2005/8/layout/lProcess2"/>
    <dgm:cxn modelId="{28A28692-5B13-496F-B0ED-795152108DD0}" type="presParOf" srcId="{0956DCB0-2998-4076-B600-0D31055BC237}" destId="{2515489B-BEC8-4620-9C41-1762C3041E30}" srcOrd="8" destOrd="0" presId="urn:microsoft.com/office/officeart/2005/8/layout/lProcess2"/>
    <dgm:cxn modelId="{9D33FEDA-3E2A-4045-8382-0045C0B1D083}" type="presParOf" srcId="{0956DCB0-2998-4076-B600-0D31055BC237}" destId="{DA91BECD-7433-4123-B494-3CEED266FE39}" srcOrd="9" destOrd="0" presId="urn:microsoft.com/office/officeart/2005/8/layout/lProcess2"/>
    <dgm:cxn modelId="{BB51DD0D-CED6-4D1D-9308-E2C5CCD160B2}" type="presParOf" srcId="{0956DCB0-2998-4076-B600-0D31055BC237}" destId="{A5F7D0DA-96DC-4AAF-AA6A-05C5F9BFF47F}" srcOrd="10" destOrd="0" presId="urn:microsoft.com/office/officeart/2005/8/layout/lProcess2"/>
    <dgm:cxn modelId="{BD6EC953-815D-484B-BD22-90765B766C40}" type="presParOf" srcId="{C89944D4-7D49-43F1-901C-BBBD62469168}" destId="{4DE8CF94-D4F3-493E-8CB2-32333B35BB3B}" srcOrd="3" destOrd="0" presId="urn:microsoft.com/office/officeart/2005/8/layout/lProcess2"/>
    <dgm:cxn modelId="{BD706396-AF3D-4EC4-B85D-7748C7387D9B}" type="presParOf" srcId="{C89944D4-7D49-43F1-901C-BBBD62469168}" destId="{2650E400-7007-46CD-99D1-912F0A934887}" srcOrd="4" destOrd="0" presId="urn:microsoft.com/office/officeart/2005/8/layout/lProcess2"/>
    <dgm:cxn modelId="{CD1DBC78-715E-47C2-9086-9B1CA39C71C4}" type="presParOf" srcId="{2650E400-7007-46CD-99D1-912F0A934887}" destId="{F8B90832-4AEC-4D9B-A348-8267B16A647E}" srcOrd="0" destOrd="0" presId="urn:microsoft.com/office/officeart/2005/8/layout/lProcess2"/>
    <dgm:cxn modelId="{E2A7C4C7-80C8-4B79-B954-0958289FBA3F}" type="presParOf" srcId="{2650E400-7007-46CD-99D1-912F0A934887}" destId="{074946A9-AC4F-498D-A603-65E6A80EFCB2}" srcOrd="1" destOrd="0" presId="urn:microsoft.com/office/officeart/2005/8/layout/lProcess2"/>
    <dgm:cxn modelId="{8D11A475-F6F5-4ED6-A3A6-B0C60D21F449}" type="presParOf" srcId="{2650E400-7007-46CD-99D1-912F0A934887}" destId="{35EBC357-C498-464B-A99C-6239577DE68F}" srcOrd="2" destOrd="0" presId="urn:microsoft.com/office/officeart/2005/8/layout/lProcess2"/>
    <dgm:cxn modelId="{29A3BFCD-2B91-43F8-BC19-19B6D5F45687}" type="presParOf" srcId="{35EBC357-C498-464B-A99C-6239577DE68F}" destId="{81CBE5A7-DFC8-4784-8EC3-2F7F10B4C3CB}" srcOrd="0" destOrd="0" presId="urn:microsoft.com/office/officeart/2005/8/layout/lProcess2"/>
    <dgm:cxn modelId="{51F4488F-6830-43FF-BFC9-FE1BACE846F9}" type="presParOf" srcId="{81CBE5A7-DFC8-4784-8EC3-2F7F10B4C3CB}" destId="{C9FE9B0B-12CD-4F85-9EA5-D0309665AF17}" srcOrd="0" destOrd="0" presId="urn:microsoft.com/office/officeart/2005/8/layout/lProcess2"/>
    <dgm:cxn modelId="{B46C96B5-8007-4E08-9BD8-D7BB2001E032}" type="presParOf" srcId="{81CBE5A7-DFC8-4784-8EC3-2F7F10B4C3CB}" destId="{25471290-2B3D-4965-94F5-3952135B7CBE}" srcOrd="1" destOrd="0" presId="urn:microsoft.com/office/officeart/2005/8/layout/lProcess2"/>
    <dgm:cxn modelId="{671B3C7F-2685-428D-8EEB-AB9AA41A48F7}" type="presParOf" srcId="{81CBE5A7-DFC8-4784-8EC3-2F7F10B4C3CB}" destId="{7B5D5D87-1A41-4805-8BD1-47DB5BC29FE2}" srcOrd="2" destOrd="0" presId="urn:microsoft.com/office/officeart/2005/8/layout/lProcess2"/>
    <dgm:cxn modelId="{FF75BE1A-15DD-4BDD-BFA3-8E551983AFFA}" type="presParOf" srcId="{81CBE5A7-DFC8-4784-8EC3-2F7F10B4C3CB}" destId="{8DF8CD59-D5AF-4EA5-B8B4-22D1DF3CB173}" srcOrd="3" destOrd="0" presId="urn:microsoft.com/office/officeart/2005/8/layout/lProcess2"/>
    <dgm:cxn modelId="{0BDC8B5B-73B3-453E-8742-9F4925DFB70F}" type="presParOf" srcId="{81CBE5A7-DFC8-4784-8EC3-2F7F10B4C3CB}" destId="{E1048B1A-41BB-4885-ADAD-9D97A2F79C03}" srcOrd="4" destOrd="0" presId="urn:microsoft.com/office/officeart/2005/8/layout/lProcess2"/>
    <dgm:cxn modelId="{81218C13-A853-4E5F-A96E-30741B33817A}" type="presParOf" srcId="{81CBE5A7-DFC8-4784-8EC3-2F7F10B4C3CB}" destId="{014F8141-9A3F-43D4-824D-F2438362608A}" srcOrd="5" destOrd="0" presId="urn:microsoft.com/office/officeart/2005/8/layout/lProcess2"/>
    <dgm:cxn modelId="{15C42945-FFFF-4894-9D8F-7C10D2C167CB}" type="presParOf" srcId="{81CBE5A7-DFC8-4784-8EC3-2F7F10B4C3CB}" destId="{01082B71-E979-4F28-8487-F3C962BDABAB}" srcOrd="6" destOrd="0" presId="urn:microsoft.com/office/officeart/2005/8/layout/lProcess2"/>
    <dgm:cxn modelId="{F6C526F0-21EA-4835-A003-92AA0A7DB7E0}" type="presParOf" srcId="{81CBE5A7-DFC8-4784-8EC3-2F7F10B4C3CB}" destId="{1C56118A-5B96-4F26-BB5E-CB6E7D7CB11F}" srcOrd="7" destOrd="0" presId="urn:microsoft.com/office/officeart/2005/8/layout/lProcess2"/>
    <dgm:cxn modelId="{40C6A9C8-C23F-4576-9838-308F726BE50F}" type="presParOf" srcId="{81CBE5A7-DFC8-4784-8EC3-2F7F10B4C3CB}" destId="{743B1A14-454D-4BFA-B2CE-40C5B506BA02}" srcOrd="8" destOrd="0" presId="urn:microsoft.com/office/officeart/2005/8/layout/lProcess2"/>
    <dgm:cxn modelId="{59EBDC66-4715-4A3E-99F7-E9249DF6C87E}" type="presParOf" srcId="{81CBE5A7-DFC8-4784-8EC3-2F7F10B4C3CB}" destId="{CEF11558-37A5-4705-87ED-9F05D580D708}" srcOrd="9" destOrd="0" presId="urn:microsoft.com/office/officeart/2005/8/layout/lProcess2"/>
    <dgm:cxn modelId="{3A375DA6-FDCF-4BAE-9A64-5EC8CA5631C2}" type="presParOf" srcId="{81CBE5A7-DFC8-4784-8EC3-2F7F10B4C3CB}" destId="{FA380865-F330-4BB4-A33B-760F21BF2D4B}" srcOrd="1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A87363-2641-4940-B7D7-6E0446BE24D4}" type="doc">
      <dgm:prSet loTypeId="urn:microsoft.com/office/officeart/2005/8/layout/hierarchy2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9DBBEFEA-7B43-4A7C-910B-7FFBF7A53E4B}">
      <dgm:prSet phldrT="[文字]"/>
      <dgm:spPr/>
      <dgm:t>
        <a:bodyPr/>
        <a:lstStyle/>
        <a:p>
          <a:r>
            <a:rPr lang="zh-TW" altLang="en-US" b="1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Times New Roman" pitchFamily="18" charset="0"/>
            </a:rPr>
            <a:t>名詞介紹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CF942071-BE88-4A86-B0B1-4D7A138F75E7}" type="parTrans" cxnId="{F67F7C7B-C126-494F-B140-5A3F5A06DA07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CD6D8314-29F9-4BC1-9188-B268FA4C3FA8}" type="sibTrans" cxnId="{F67F7C7B-C126-494F-B140-5A3F5A06DA07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6B38DB73-AE09-406F-BB4F-EAC60F730F1C}">
      <dgm:prSet phldrT="[文字]"/>
      <dgm:spPr/>
      <dgm:t>
        <a:bodyPr/>
        <a:lstStyle/>
        <a:p>
          <a:r>
            <a:rPr lang="en-US" altLang="zh-TW" b="1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Core-</a:t>
          </a:r>
          <a:r>
            <a:rPr lang="zh-TW" altLang="en-US" b="1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標準級</a:t>
          </a:r>
          <a:endParaRPr lang="en-US" altLang="zh-TW" b="1" dirty="0" smtClean="0">
            <a:solidFill>
              <a:srgbClr val="FFFF00"/>
            </a:solidFill>
            <a:latin typeface="標楷體" pitchFamily="65" charset="-120"/>
            <a:ea typeface="標楷體" pitchFamily="65" charset="-120"/>
          </a:endParaRPr>
        </a:p>
        <a:p>
          <a:r>
            <a:rPr lang="en-US" altLang="zh-TW" b="1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(Specialist)</a:t>
          </a:r>
          <a:endParaRPr lang="zh-TW" altLang="en-US" b="1" dirty="0">
            <a:solidFill>
              <a:srgbClr val="FFFF00"/>
            </a:solidFill>
            <a:latin typeface="標楷體" pitchFamily="65" charset="-120"/>
            <a:ea typeface="標楷體" pitchFamily="65" charset="-120"/>
          </a:endParaRPr>
        </a:p>
      </dgm:t>
    </dgm:pt>
    <dgm:pt modelId="{CB4BC1BB-A5D1-4369-9DC2-4E2D2DE25968}" type="parTrans" cxnId="{CB0E1E14-9A4C-4281-94FE-37EBBDD1E338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735F69D9-E316-4990-BBFE-BADD6167AB83}" type="sibTrans" cxnId="{CB0E1E14-9A4C-4281-94FE-37EBBDD1E338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F29C1DD6-CB85-418A-B81E-BF8345E70E4C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Word Core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12D3381D-11F1-422E-BCCC-EC485CAAF6DE}" type="parTrans" cxnId="{EA56B1A9-D4AA-47F0-81F2-7F3241787BDC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8E2E9B96-28B3-4B36-9277-6D6C38234F54}" type="sibTrans" cxnId="{EA56B1A9-D4AA-47F0-81F2-7F3241787BDC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F0CE912E-BF8A-46A3-B72C-3FA29AEBC9AB}">
      <dgm:prSet phldrT="[文字]"/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Excel Core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6EC5B36D-DCBF-45CD-8EB1-CB58C6D454FA}" type="parTrans" cxnId="{00D9B2A9-4BFC-435F-9CA3-AC32CE3EBE3B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C987A86B-6696-4E78-AFBF-ED50BA4AB049}" type="sibTrans" cxnId="{00D9B2A9-4BFC-435F-9CA3-AC32CE3EBE3B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4BC92488-2128-4645-ACFF-E7AFE0F18651}">
      <dgm:prSet phldrT="[文字]"/>
      <dgm:spPr/>
      <dgm:t>
        <a:bodyPr/>
        <a:lstStyle/>
        <a:p>
          <a:r>
            <a:rPr lang="en-US" altLang="zh-TW" b="1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Expert</a:t>
          </a:r>
        </a:p>
        <a:p>
          <a:r>
            <a:rPr lang="zh-TW" altLang="en-US" b="1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專業級</a:t>
          </a:r>
          <a:endParaRPr lang="zh-TW" altLang="en-US" b="1" dirty="0">
            <a:solidFill>
              <a:srgbClr val="FFFF00"/>
            </a:solidFill>
            <a:latin typeface="標楷體" pitchFamily="65" charset="-120"/>
            <a:ea typeface="標楷體" pitchFamily="65" charset="-120"/>
          </a:endParaRPr>
        </a:p>
      </dgm:t>
    </dgm:pt>
    <dgm:pt modelId="{AED7FD7C-4EAB-4E2C-8429-813EC6EA6799}" type="parTrans" cxnId="{9C43A955-4BD1-49E7-83EB-40F9D68CA197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F8E004BE-D228-416E-B00A-361715BF09B4}" type="sibTrans" cxnId="{9C43A955-4BD1-49E7-83EB-40F9D68CA197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DD7C420D-F230-4B76-92D5-DC58B05C2654}">
      <dgm:prSet phldrT="[文字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Word 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278FE3CB-A499-4038-B776-68A678599DFD}" type="parTrans" cxnId="{9D59EC97-C92A-4C46-A77A-4785C8F09106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AA0213E8-BA98-4F9A-97F4-733C45C47F1A}" type="sibTrans" cxnId="{9D59EC97-C92A-4C46-A77A-4785C8F09106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37FC3315-FA3A-44CE-9934-E6EC8975EBE5}">
      <dgm:prSet phldrT="[文字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PowerPoint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FE30D905-56C6-4812-AF20-28CDF55B5DAD}" type="parTrans" cxnId="{D7E34F66-C3FA-4C17-8C51-934EE5C1B2E6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F9EB274A-CBE4-4DE3-A809-EEE21CAE50FA}" type="sibTrans" cxnId="{D7E34F66-C3FA-4C17-8C51-934EE5C1B2E6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E003B830-4F04-4C33-930C-60E75D673A5E}">
      <dgm:prSet phldrT="[文字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Access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2DA6BD2F-8937-4FF3-8E02-EF32E2F596ED}" type="parTrans" cxnId="{0F618046-055C-4288-A5AD-A547CEEC5B60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A2F7B0CC-DC9F-49CC-BA98-350E5C0AB84D}" type="sibTrans" cxnId="{0F618046-055C-4288-A5AD-A547CEEC5B60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D5253A17-3A00-4D2B-8F1A-E28B6B19A1B3}">
      <dgm:prSet phldrT="[文字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Outlook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9CDB1A20-E76B-46FE-A8DB-A26F13484B0C}" type="parTrans" cxnId="{8BF1AE22-C73A-4D37-9B76-B654003EF6EB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874579F7-752B-43FF-B9AC-DE59D4870F29}" type="sibTrans" cxnId="{8BF1AE22-C73A-4D37-9B76-B654003EF6EB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00F36849-35AE-4194-8509-3A59F7AC7628}">
      <dgm:prSet phldrT="[文字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dirty="0" err="1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Exce</a:t>
          </a:r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 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07619390-633C-4502-A9CC-839A5B417D57}" type="parTrans" cxnId="{8DC36924-2F00-41D9-A329-0E2465A9DAD7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0219B923-89FF-4281-87F5-519CF8801D19}" type="sibTrans" cxnId="{8DC36924-2F00-41D9-A329-0E2465A9DAD7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3DD246DD-E47E-4FA9-B92A-9B0488AF1AA6}" type="pres">
      <dgm:prSet presAssocID="{0DA87363-2641-4940-B7D7-6E0446BE24D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991D9EEF-4012-49AE-B9B9-CA724CE31992}" type="pres">
      <dgm:prSet presAssocID="{9DBBEFEA-7B43-4A7C-910B-7FFBF7A53E4B}" presName="root1" presStyleCnt="0"/>
      <dgm:spPr/>
      <dgm:t>
        <a:bodyPr/>
        <a:lstStyle/>
        <a:p>
          <a:endParaRPr lang="zh-TW" altLang="en-US"/>
        </a:p>
      </dgm:t>
    </dgm:pt>
    <dgm:pt modelId="{1EA1ED7C-C962-4583-96A5-F2E95139BAA9}" type="pres">
      <dgm:prSet presAssocID="{9DBBEFEA-7B43-4A7C-910B-7FFBF7A53E4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6B5E0146-8E08-40FB-98B2-285CC98E0B82}" type="pres">
      <dgm:prSet presAssocID="{9DBBEFEA-7B43-4A7C-910B-7FFBF7A53E4B}" presName="level2hierChild" presStyleCnt="0"/>
      <dgm:spPr/>
      <dgm:t>
        <a:bodyPr/>
        <a:lstStyle/>
        <a:p>
          <a:endParaRPr lang="zh-TW" altLang="en-US"/>
        </a:p>
      </dgm:t>
    </dgm:pt>
    <dgm:pt modelId="{533C769D-5EEB-4EEA-BEF8-00777ED85F3E}" type="pres">
      <dgm:prSet presAssocID="{CB4BC1BB-A5D1-4369-9DC2-4E2D2DE25968}" presName="conn2-1" presStyleLbl="parChTrans1D2" presStyleIdx="0" presStyleCnt="2"/>
      <dgm:spPr/>
      <dgm:t>
        <a:bodyPr/>
        <a:lstStyle/>
        <a:p>
          <a:endParaRPr lang="zh-TW" altLang="en-US"/>
        </a:p>
      </dgm:t>
    </dgm:pt>
    <dgm:pt modelId="{66A68F7D-490D-47C8-AEC2-3321A4AA83DC}" type="pres">
      <dgm:prSet presAssocID="{CB4BC1BB-A5D1-4369-9DC2-4E2D2DE25968}" presName="connTx" presStyleLbl="parChTrans1D2" presStyleIdx="0" presStyleCnt="2"/>
      <dgm:spPr/>
      <dgm:t>
        <a:bodyPr/>
        <a:lstStyle/>
        <a:p>
          <a:endParaRPr lang="zh-TW" altLang="en-US"/>
        </a:p>
      </dgm:t>
    </dgm:pt>
    <dgm:pt modelId="{8B99D4F2-628E-44FA-923A-04755FF9121A}" type="pres">
      <dgm:prSet presAssocID="{6B38DB73-AE09-406F-BB4F-EAC60F730F1C}" presName="root2" presStyleCnt="0"/>
      <dgm:spPr/>
      <dgm:t>
        <a:bodyPr/>
        <a:lstStyle/>
        <a:p>
          <a:endParaRPr lang="zh-TW" altLang="en-US"/>
        </a:p>
      </dgm:t>
    </dgm:pt>
    <dgm:pt modelId="{A43C79F5-B1C4-4D74-B511-AD449A63D86E}" type="pres">
      <dgm:prSet presAssocID="{6B38DB73-AE09-406F-BB4F-EAC60F730F1C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D3CB584C-05D7-4B29-80C8-8691B801D4ED}" type="pres">
      <dgm:prSet presAssocID="{6B38DB73-AE09-406F-BB4F-EAC60F730F1C}" presName="level3hierChild" presStyleCnt="0"/>
      <dgm:spPr/>
      <dgm:t>
        <a:bodyPr/>
        <a:lstStyle/>
        <a:p>
          <a:endParaRPr lang="zh-TW" altLang="en-US"/>
        </a:p>
      </dgm:t>
    </dgm:pt>
    <dgm:pt modelId="{277DB94F-6820-4A43-A970-F9C7A80D8160}" type="pres">
      <dgm:prSet presAssocID="{12D3381D-11F1-422E-BCCC-EC485CAAF6DE}" presName="conn2-1" presStyleLbl="parChTrans1D3" presStyleIdx="0" presStyleCnt="7"/>
      <dgm:spPr/>
      <dgm:t>
        <a:bodyPr/>
        <a:lstStyle/>
        <a:p>
          <a:endParaRPr lang="zh-TW" altLang="en-US"/>
        </a:p>
      </dgm:t>
    </dgm:pt>
    <dgm:pt modelId="{0D10FC44-3B58-4A3D-908F-F9A35BE139A0}" type="pres">
      <dgm:prSet presAssocID="{12D3381D-11F1-422E-BCCC-EC485CAAF6DE}" presName="connTx" presStyleLbl="parChTrans1D3" presStyleIdx="0" presStyleCnt="7"/>
      <dgm:spPr/>
      <dgm:t>
        <a:bodyPr/>
        <a:lstStyle/>
        <a:p>
          <a:endParaRPr lang="zh-TW" altLang="en-US"/>
        </a:p>
      </dgm:t>
    </dgm:pt>
    <dgm:pt modelId="{3640F9C3-A257-44F3-BCF4-44368F80397E}" type="pres">
      <dgm:prSet presAssocID="{F29C1DD6-CB85-418A-B81E-BF8345E70E4C}" presName="root2" presStyleCnt="0"/>
      <dgm:spPr/>
      <dgm:t>
        <a:bodyPr/>
        <a:lstStyle/>
        <a:p>
          <a:endParaRPr lang="zh-TW" altLang="en-US"/>
        </a:p>
      </dgm:t>
    </dgm:pt>
    <dgm:pt modelId="{A8A0394F-4B55-4BF5-8F98-2D486B7AD950}" type="pres">
      <dgm:prSet presAssocID="{F29C1DD6-CB85-418A-B81E-BF8345E70E4C}" presName="LevelTwoTextNode" presStyleLbl="node3" presStyleIdx="0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D05E978-B22E-4C88-95C5-26E2D44872AF}" type="pres">
      <dgm:prSet presAssocID="{F29C1DD6-CB85-418A-B81E-BF8345E70E4C}" presName="level3hierChild" presStyleCnt="0"/>
      <dgm:spPr/>
      <dgm:t>
        <a:bodyPr/>
        <a:lstStyle/>
        <a:p>
          <a:endParaRPr lang="zh-TW" altLang="en-US"/>
        </a:p>
      </dgm:t>
    </dgm:pt>
    <dgm:pt modelId="{2A5F89BC-C698-4E53-A04B-810CED5004A8}" type="pres">
      <dgm:prSet presAssocID="{6EC5B36D-DCBF-45CD-8EB1-CB58C6D454FA}" presName="conn2-1" presStyleLbl="parChTrans1D3" presStyleIdx="1" presStyleCnt="7"/>
      <dgm:spPr/>
      <dgm:t>
        <a:bodyPr/>
        <a:lstStyle/>
        <a:p>
          <a:endParaRPr lang="zh-TW" altLang="en-US"/>
        </a:p>
      </dgm:t>
    </dgm:pt>
    <dgm:pt modelId="{A852C3FE-4F54-42A2-A4B0-9DFD9C2AA6C9}" type="pres">
      <dgm:prSet presAssocID="{6EC5B36D-DCBF-45CD-8EB1-CB58C6D454FA}" presName="connTx" presStyleLbl="parChTrans1D3" presStyleIdx="1" presStyleCnt="7"/>
      <dgm:spPr/>
      <dgm:t>
        <a:bodyPr/>
        <a:lstStyle/>
        <a:p>
          <a:endParaRPr lang="zh-TW" altLang="en-US"/>
        </a:p>
      </dgm:t>
    </dgm:pt>
    <dgm:pt modelId="{F581176A-07B5-4877-883A-189A20547222}" type="pres">
      <dgm:prSet presAssocID="{F0CE912E-BF8A-46A3-B72C-3FA29AEBC9AB}" presName="root2" presStyleCnt="0"/>
      <dgm:spPr/>
      <dgm:t>
        <a:bodyPr/>
        <a:lstStyle/>
        <a:p>
          <a:endParaRPr lang="zh-TW" altLang="en-US"/>
        </a:p>
      </dgm:t>
    </dgm:pt>
    <dgm:pt modelId="{A63A3D81-A318-41B3-B529-8385D860714D}" type="pres">
      <dgm:prSet presAssocID="{F0CE912E-BF8A-46A3-B72C-3FA29AEBC9AB}" presName="LevelTwoTextNode" presStyleLbl="node3" presStyleIdx="1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F6D40D04-1F63-444E-94A8-2D170818FCB9}" type="pres">
      <dgm:prSet presAssocID="{F0CE912E-BF8A-46A3-B72C-3FA29AEBC9AB}" presName="level3hierChild" presStyleCnt="0"/>
      <dgm:spPr/>
      <dgm:t>
        <a:bodyPr/>
        <a:lstStyle/>
        <a:p>
          <a:endParaRPr lang="zh-TW" altLang="en-US"/>
        </a:p>
      </dgm:t>
    </dgm:pt>
    <dgm:pt modelId="{17F62505-F81F-41F8-9A6D-EF4D1618069B}" type="pres">
      <dgm:prSet presAssocID="{FE30D905-56C6-4812-AF20-28CDF55B5DAD}" presName="conn2-1" presStyleLbl="parChTrans1D3" presStyleIdx="2" presStyleCnt="7"/>
      <dgm:spPr/>
      <dgm:t>
        <a:bodyPr/>
        <a:lstStyle/>
        <a:p>
          <a:endParaRPr lang="zh-TW" altLang="en-US"/>
        </a:p>
      </dgm:t>
    </dgm:pt>
    <dgm:pt modelId="{E98DA075-F1F9-4B03-AB6D-5698FD2662B4}" type="pres">
      <dgm:prSet presAssocID="{FE30D905-56C6-4812-AF20-28CDF55B5DAD}" presName="connTx" presStyleLbl="parChTrans1D3" presStyleIdx="2" presStyleCnt="7"/>
      <dgm:spPr/>
      <dgm:t>
        <a:bodyPr/>
        <a:lstStyle/>
        <a:p>
          <a:endParaRPr lang="zh-TW" altLang="en-US"/>
        </a:p>
      </dgm:t>
    </dgm:pt>
    <dgm:pt modelId="{517E2827-B184-42E8-8DB3-83D79D9320C1}" type="pres">
      <dgm:prSet presAssocID="{37FC3315-FA3A-44CE-9934-E6EC8975EBE5}" presName="root2" presStyleCnt="0"/>
      <dgm:spPr/>
      <dgm:t>
        <a:bodyPr/>
        <a:lstStyle/>
        <a:p>
          <a:endParaRPr lang="zh-TW" altLang="en-US"/>
        </a:p>
      </dgm:t>
    </dgm:pt>
    <dgm:pt modelId="{3BE18F9F-FA70-4629-8D15-C6612885BAB9}" type="pres">
      <dgm:prSet presAssocID="{37FC3315-FA3A-44CE-9934-E6EC8975EBE5}" presName="LevelTwoTextNode" presStyleLbl="node3" presStyleIdx="2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33BB9C8-8B96-4FF3-9D3E-6F4FD9A50388}" type="pres">
      <dgm:prSet presAssocID="{37FC3315-FA3A-44CE-9934-E6EC8975EBE5}" presName="level3hierChild" presStyleCnt="0"/>
      <dgm:spPr/>
      <dgm:t>
        <a:bodyPr/>
        <a:lstStyle/>
        <a:p>
          <a:endParaRPr lang="zh-TW" altLang="en-US"/>
        </a:p>
      </dgm:t>
    </dgm:pt>
    <dgm:pt modelId="{326A217C-70D7-4719-BB44-B3B66379BC11}" type="pres">
      <dgm:prSet presAssocID="{2DA6BD2F-8937-4FF3-8E02-EF32E2F596ED}" presName="conn2-1" presStyleLbl="parChTrans1D3" presStyleIdx="3" presStyleCnt="7"/>
      <dgm:spPr/>
      <dgm:t>
        <a:bodyPr/>
        <a:lstStyle/>
        <a:p>
          <a:endParaRPr lang="zh-TW" altLang="en-US"/>
        </a:p>
      </dgm:t>
    </dgm:pt>
    <dgm:pt modelId="{219801B7-B74F-4A5B-97EF-8DC78EF45F63}" type="pres">
      <dgm:prSet presAssocID="{2DA6BD2F-8937-4FF3-8E02-EF32E2F596ED}" presName="connTx" presStyleLbl="parChTrans1D3" presStyleIdx="3" presStyleCnt="7"/>
      <dgm:spPr/>
      <dgm:t>
        <a:bodyPr/>
        <a:lstStyle/>
        <a:p>
          <a:endParaRPr lang="zh-TW" altLang="en-US"/>
        </a:p>
      </dgm:t>
    </dgm:pt>
    <dgm:pt modelId="{D48F7F64-9069-40E8-8EC4-D3661CAC56A3}" type="pres">
      <dgm:prSet presAssocID="{E003B830-4F04-4C33-930C-60E75D673A5E}" presName="root2" presStyleCnt="0"/>
      <dgm:spPr/>
      <dgm:t>
        <a:bodyPr/>
        <a:lstStyle/>
        <a:p>
          <a:endParaRPr lang="zh-TW" altLang="en-US"/>
        </a:p>
      </dgm:t>
    </dgm:pt>
    <dgm:pt modelId="{20F1847B-A4A4-43A3-BE1E-2F3121272800}" type="pres">
      <dgm:prSet presAssocID="{E003B830-4F04-4C33-930C-60E75D673A5E}" presName="LevelTwoTextNode" presStyleLbl="node3" presStyleIdx="3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CCF875A7-939D-4FAB-B1E1-E92A0AAD850A}" type="pres">
      <dgm:prSet presAssocID="{E003B830-4F04-4C33-930C-60E75D673A5E}" presName="level3hierChild" presStyleCnt="0"/>
      <dgm:spPr/>
      <dgm:t>
        <a:bodyPr/>
        <a:lstStyle/>
        <a:p>
          <a:endParaRPr lang="zh-TW" altLang="en-US"/>
        </a:p>
      </dgm:t>
    </dgm:pt>
    <dgm:pt modelId="{C3AFA0C4-5F31-489B-84A1-81AE43A8B334}" type="pres">
      <dgm:prSet presAssocID="{9CDB1A20-E76B-46FE-A8DB-A26F13484B0C}" presName="conn2-1" presStyleLbl="parChTrans1D3" presStyleIdx="4" presStyleCnt="7"/>
      <dgm:spPr/>
      <dgm:t>
        <a:bodyPr/>
        <a:lstStyle/>
        <a:p>
          <a:endParaRPr lang="zh-TW" altLang="en-US"/>
        </a:p>
      </dgm:t>
    </dgm:pt>
    <dgm:pt modelId="{1B3F8475-BA06-48C4-B520-6DC849269FE8}" type="pres">
      <dgm:prSet presAssocID="{9CDB1A20-E76B-46FE-A8DB-A26F13484B0C}" presName="connTx" presStyleLbl="parChTrans1D3" presStyleIdx="4" presStyleCnt="7"/>
      <dgm:spPr/>
      <dgm:t>
        <a:bodyPr/>
        <a:lstStyle/>
        <a:p>
          <a:endParaRPr lang="zh-TW" altLang="en-US"/>
        </a:p>
      </dgm:t>
    </dgm:pt>
    <dgm:pt modelId="{1F811D24-EE22-4B64-8F9F-24C360660182}" type="pres">
      <dgm:prSet presAssocID="{D5253A17-3A00-4D2B-8F1A-E28B6B19A1B3}" presName="root2" presStyleCnt="0"/>
      <dgm:spPr/>
      <dgm:t>
        <a:bodyPr/>
        <a:lstStyle/>
        <a:p>
          <a:endParaRPr lang="zh-TW" altLang="en-US"/>
        </a:p>
      </dgm:t>
    </dgm:pt>
    <dgm:pt modelId="{EA5CA5BB-CB87-477C-B44F-68B6CCA16560}" type="pres">
      <dgm:prSet presAssocID="{D5253A17-3A00-4D2B-8F1A-E28B6B19A1B3}" presName="LevelTwoTextNode" presStyleLbl="node3" presStyleIdx="4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12677F3-6F79-4622-9FCD-4CC6851DB357}" type="pres">
      <dgm:prSet presAssocID="{D5253A17-3A00-4D2B-8F1A-E28B6B19A1B3}" presName="level3hierChild" presStyleCnt="0"/>
      <dgm:spPr/>
      <dgm:t>
        <a:bodyPr/>
        <a:lstStyle/>
        <a:p>
          <a:endParaRPr lang="zh-TW" altLang="en-US"/>
        </a:p>
      </dgm:t>
    </dgm:pt>
    <dgm:pt modelId="{DA904E86-EC0C-4B4F-B0C2-546E4D0B6BDB}" type="pres">
      <dgm:prSet presAssocID="{AED7FD7C-4EAB-4E2C-8429-813EC6EA6799}" presName="conn2-1" presStyleLbl="parChTrans1D2" presStyleIdx="1" presStyleCnt="2"/>
      <dgm:spPr/>
      <dgm:t>
        <a:bodyPr/>
        <a:lstStyle/>
        <a:p>
          <a:endParaRPr lang="zh-TW" altLang="en-US"/>
        </a:p>
      </dgm:t>
    </dgm:pt>
    <dgm:pt modelId="{7115B069-D7C9-4481-A625-933C89F46778}" type="pres">
      <dgm:prSet presAssocID="{AED7FD7C-4EAB-4E2C-8429-813EC6EA6799}" presName="connTx" presStyleLbl="parChTrans1D2" presStyleIdx="1" presStyleCnt="2"/>
      <dgm:spPr/>
      <dgm:t>
        <a:bodyPr/>
        <a:lstStyle/>
        <a:p>
          <a:endParaRPr lang="zh-TW" altLang="en-US"/>
        </a:p>
      </dgm:t>
    </dgm:pt>
    <dgm:pt modelId="{23EE56BB-B6DA-4BD2-9123-4BE4FDE2A408}" type="pres">
      <dgm:prSet presAssocID="{4BC92488-2128-4645-ACFF-E7AFE0F18651}" presName="root2" presStyleCnt="0"/>
      <dgm:spPr/>
      <dgm:t>
        <a:bodyPr/>
        <a:lstStyle/>
        <a:p>
          <a:endParaRPr lang="zh-TW" altLang="en-US"/>
        </a:p>
      </dgm:t>
    </dgm:pt>
    <dgm:pt modelId="{C796700E-0037-43FA-B86D-9A06AC5317B2}" type="pres">
      <dgm:prSet presAssocID="{4BC92488-2128-4645-ACFF-E7AFE0F18651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8CF06A5D-E769-4275-B7BC-71976136C49A}" type="pres">
      <dgm:prSet presAssocID="{4BC92488-2128-4645-ACFF-E7AFE0F18651}" presName="level3hierChild" presStyleCnt="0"/>
      <dgm:spPr/>
      <dgm:t>
        <a:bodyPr/>
        <a:lstStyle/>
        <a:p>
          <a:endParaRPr lang="zh-TW" altLang="en-US"/>
        </a:p>
      </dgm:t>
    </dgm:pt>
    <dgm:pt modelId="{D1F70BE2-A9A3-4E1A-B320-A8DC4A8F7309}" type="pres">
      <dgm:prSet presAssocID="{278FE3CB-A499-4038-B776-68A678599DFD}" presName="conn2-1" presStyleLbl="parChTrans1D3" presStyleIdx="5" presStyleCnt="7"/>
      <dgm:spPr/>
      <dgm:t>
        <a:bodyPr/>
        <a:lstStyle/>
        <a:p>
          <a:endParaRPr lang="zh-TW" altLang="en-US"/>
        </a:p>
      </dgm:t>
    </dgm:pt>
    <dgm:pt modelId="{6DFA65D5-A11C-4877-9EC1-9C7A27B2EE8A}" type="pres">
      <dgm:prSet presAssocID="{278FE3CB-A499-4038-B776-68A678599DFD}" presName="connTx" presStyleLbl="parChTrans1D3" presStyleIdx="5" presStyleCnt="7"/>
      <dgm:spPr/>
      <dgm:t>
        <a:bodyPr/>
        <a:lstStyle/>
        <a:p>
          <a:endParaRPr lang="zh-TW" altLang="en-US"/>
        </a:p>
      </dgm:t>
    </dgm:pt>
    <dgm:pt modelId="{26805091-6EED-4F26-96A8-77B7FA80FEDF}" type="pres">
      <dgm:prSet presAssocID="{DD7C420D-F230-4B76-92D5-DC58B05C2654}" presName="root2" presStyleCnt="0"/>
      <dgm:spPr/>
      <dgm:t>
        <a:bodyPr/>
        <a:lstStyle/>
        <a:p>
          <a:endParaRPr lang="zh-TW" altLang="en-US"/>
        </a:p>
      </dgm:t>
    </dgm:pt>
    <dgm:pt modelId="{09BE0717-8CBE-4FBF-A0C6-7C31684F3B06}" type="pres">
      <dgm:prSet presAssocID="{DD7C420D-F230-4B76-92D5-DC58B05C2654}" presName="LevelTwoTextNode" presStyleLbl="node3" presStyleIdx="5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B7694FB6-BA10-4F3C-BF8C-2323412F8B6F}" type="pres">
      <dgm:prSet presAssocID="{DD7C420D-F230-4B76-92D5-DC58B05C2654}" presName="level3hierChild" presStyleCnt="0"/>
      <dgm:spPr/>
      <dgm:t>
        <a:bodyPr/>
        <a:lstStyle/>
        <a:p>
          <a:endParaRPr lang="zh-TW" altLang="en-US"/>
        </a:p>
      </dgm:t>
    </dgm:pt>
    <dgm:pt modelId="{C6D0DF28-9C9E-4110-9284-85DD5B138A53}" type="pres">
      <dgm:prSet presAssocID="{07619390-633C-4502-A9CC-839A5B417D57}" presName="conn2-1" presStyleLbl="parChTrans1D3" presStyleIdx="6" presStyleCnt="7"/>
      <dgm:spPr/>
      <dgm:t>
        <a:bodyPr/>
        <a:lstStyle/>
        <a:p>
          <a:endParaRPr lang="zh-TW" altLang="en-US"/>
        </a:p>
      </dgm:t>
    </dgm:pt>
    <dgm:pt modelId="{397E0BEB-727D-4B5E-B290-47D905EC21FC}" type="pres">
      <dgm:prSet presAssocID="{07619390-633C-4502-A9CC-839A5B417D57}" presName="connTx" presStyleLbl="parChTrans1D3" presStyleIdx="6" presStyleCnt="7"/>
      <dgm:spPr/>
      <dgm:t>
        <a:bodyPr/>
        <a:lstStyle/>
        <a:p>
          <a:endParaRPr lang="zh-TW" altLang="en-US"/>
        </a:p>
      </dgm:t>
    </dgm:pt>
    <dgm:pt modelId="{F2C5D998-61AC-434B-A12F-F68932FCC1DB}" type="pres">
      <dgm:prSet presAssocID="{00F36849-35AE-4194-8509-3A59F7AC7628}" presName="root2" presStyleCnt="0"/>
      <dgm:spPr/>
      <dgm:t>
        <a:bodyPr/>
        <a:lstStyle/>
        <a:p>
          <a:endParaRPr lang="zh-TW" altLang="en-US"/>
        </a:p>
      </dgm:t>
    </dgm:pt>
    <dgm:pt modelId="{9D24FFD6-820B-478B-9667-E98BB35828E6}" type="pres">
      <dgm:prSet presAssocID="{00F36849-35AE-4194-8509-3A59F7AC7628}" presName="LevelTwoTextNode" presStyleLbl="node3" presStyleIdx="6" presStyleCnt="7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F574B47C-8FAB-4714-8655-47DFA3AB0CE3}" type="pres">
      <dgm:prSet presAssocID="{00F36849-35AE-4194-8509-3A59F7AC7628}" presName="level3hierChild" presStyleCnt="0"/>
      <dgm:spPr/>
      <dgm:t>
        <a:bodyPr/>
        <a:lstStyle/>
        <a:p>
          <a:endParaRPr lang="zh-TW" altLang="en-US"/>
        </a:p>
      </dgm:t>
    </dgm:pt>
  </dgm:ptLst>
  <dgm:cxnLst>
    <dgm:cxn modelId="{A3A1BBF5-3304-4FAB-B1FA-1E0F5873E7C6}" type="presOf" srcId="{F29C1DD6-CB85-418A-B81E-BF8345E70E4C}" destId="{A8A0394F-4B55-4BF5-8F98-2D486B7AD950}" srcOrd="0" destOrd="0" presId="urn:microsoft.com/office/officeart/2005/8/layout/hierarchy2"/>
    <dgm:cxn modelId="{FCE2706A-EDE3-4DE2-B708-948158AC733A}" type="presOf" srcId="{2DA6BD2F-8937-4FF3-8E02-EF32E2F596ED}" destId="{326A217C-70D7-4719-BB44-B3B66379BC11}" srcOrd="0" destOrd="0" presId="urn:microsoft.com/office/officeart/2005/8/layout/hierarchy2"/>
    <dgm:cxn modelId="{CB0E1E14-9A4C-4281-94FE-37EBBDD1E338}" srcId="{9DBBEFEA-7B43-4A7C-910B-7FFBF7A53E4B}" destId="{6B38DB73-AE09-406F-BB4F-EAC60F730F1C}" srcOrd="0" destOrd="0" parTransId="{CB4BC1BB-A5D1-4369-9DC2-4E2D2DE25968}" sibTransId="{735F69D9-E316-4990-BBFE-BADD6167AB83}"/>
    <dgm:cxn modelId="{00D9B2A9-4BFC-435F-9CA3-AC32CE3EBE3B}" srcId="{6B38DB73-AE09-406F-BB4F-EAC60F730F1C}" destId="{F0CE912E-BF8A-46A3-B72C-3FA29AEBC9AB}" srcOrd="1" destOrd="0" parTransId="{6EC5B36D-DCBF-45CD-8EB1-CB58C6D454FA}" sibTransId="{C987A86B-6696-4E78-AFBF-ED50BA4AB049}"/>
    <dgm:cxn modelId="{2A4E1A3F-74F1-4F93-8A0B-F2CBBBC3004C}" type="presOf" srcId="{9CDB1A20-E76B-46FE-A8DB-A26F13484B0C}" destId="{C3AFA0C4-5F31-489B-84A1-81AE43A8B334}" srcOrd="0" destOrd="0" presId="urn:microsoft.com/office/officeart/2005/8/layout/hierarchy2"/>
    <dgm:cxn modelId="{9D59EC97-C92A-4C46-A77A-4785C8F09106}" srcId="{4BC92488-2128-4645-ACFF-E7AFE0F18651}" destId="{DD7C420D-F230-4B76-92D5-DC58B05C2654}" srcOrd="0" destOrd="0" parTransId="{278FE3CB-A499-4038-B776-68A678599DFD}" sibTransId="{AA0213E8-BA98-4F9A-97F4-733C45C47F1A}"/>
    <dgm:cxn modelId="{BD5B13E3-5EC0-4701-A19A-1C2EE37DF8C2}" type="presOf" srcId="{2DA6BD2F-8937-4FF3-8E02-EF32E2F596ED}" destId="{219801B7-B74F-4A5B-97EF-8DC78EF45F63}" srcOrd="1" destOrd="0" presId="urn:microsoft.com/office/officeart/2005/8/layout/hierarchy2"/>
    <dgm:cxn modelId="{5C03462E-F6E8-488D-A1B1-DA5F0B305E50}" type="presOf" srcId="{CB4BC1BB-A5D1-4369-9DC2-4E2D2DE25968}" destId="{533C769D-5EEB-4EEA-BEF8-00777ED85F3E}" srcOrd="0" destOrd="0" presId="urn:microsoft.com/office/officeart/2005/8/layout/hierarchy2"/>
    <dgm:cxn modelId="{49BEAA24-3FFF-4638-B85D-42B1A4813E56}" type="presOf" srcId="{278FE3CB-A499-4038-B776-68A678599DFD}" destId="{6DFA65D5-A11C-4877-9EC1-9C7A27B2EE8A}" srcOrd="1" destOrd="0" presId="urn:microsoft.com/office/officeart/2005/8/layout/hierarchy2"/>
    <dgm:cxn modelId="{66EDCC56-4045-4E25-A537-B11E27FF24F9}" type="presOf" srcId="{278FE3CB-A499-4038-B776-68A678599DFD}" destId="{D1F70BE2-A9A3-4E1A-B320-A8DC4A8F7309}" srcOrd="0" destOrd="0" presId="urn:microsoft.com/office/officeart/2005/8/layout/hierarchy2"/>
    <dgm:cxn modelId="{0F618046-055C-4288-A5AD-A547CEEC5B60}" srcId="{6B38DB73-AE09-406F-BB4F-EAC60F730F1C}" destId="{E003B830-4F04-4C33-930C-60E75D673A5E}" srcOrd="3" destOrd="0" parTransId="{2DA6BD2F-8937-4FF3-8E02-EF32E2F596ED}" sibTransId="{A2F7B0CC-DC9F-49CC-BA98-350E5C0AB84D}"/>
    <dgm:cxn modelId="{F67F7C7B-C126-494F-B140-5A3F5A06DA07}" srcId="{0DA87363-2641-4940-B7D7-6E0446BE24D4}" destId="{9DBBEFEA-7B43-4A7C-910B-7FFBF7A53E4B}" srcOrd="0" destOrd="0" parTransId="{CF942071-BE88-4A86-B0B1-4D7A138F75E7}" sibTransId="{CD6D8314-29F9-4BC1-9188-B268FA4C3FA8}"/>
    <dgm:cxn modelId="{85511958-39FB-4967-A5C7-1B9CFBDBA78A}" type="presOf" srcId="{AED7FD7C-4EAB-4E2C-8429-813EC6EA6799}" destId="{7115B069-D7C9-4481-A625-933C89F46778}" srcOrd="1" destOrd="0" presId="urn:microsoft.com/office/officeart/2005/8/layout/hierarchy2"/>
    <dgm:cxn modelId="{683CCEF8-D806-40BB-858A-534E30B3BFF3}" type="presOf" srcId="{0DA87363-2641-4940-B7D7-6E0446BE24D4}" destId="{3DD246DD-E47E-4FA9-B92A-9B0488AF1AA6}" srcOrd="0" destOrd="0" presId="urn:microsoft.com/office/officeart/2005/8/layout/hierarchy2"/>
    <dgm:cxn modelId="{8BF1AE22-C73A-4D37-9B76-B654003EF6EB}" srcId="{6B38DB73-AE09-406F-BB4F-EAC60F730F1C}" destId="{D5253A17-3A00-4D2B-8F1A-E28B6B19A1B3}" srcOrd="4" destOrd="0" parTransId="{9CDB1A20-E76B-46FE-A8DB-A26F13484B0C}" sibTransId="{874579F7-752B-43FF-B9AC-DE59D4870F29}"/>
    <dgm:cxn modelId="{A2E3D72B-4FE5-4AC2-BCB9-DDB691347EF9}" type="presOf" srcId="{FE30D905-56C6-4812-AF20-28CDF55B5DAD}" destId="{E98DA075-F1F9-4B03-AB6D-5698FD2662B4}" srcOrd="1" destOrd="0" presId="urn:microsoft.com/office/officeart/2005/8/layout/hierarchy2"/>
    <dgm:cxn modelId="{69F33057-3F30-4E49-9AC0-99C66417A998}" type="presOf" srcId="{12D3381D-11F1-422E-BCCC-EC485CAAF6DE}" destId="{0D10FC44-3B58-4A3D-908F-F9A35BE139A0}" srcOrd="1" destOrd="0" presId="urn:microsoft.com/office/officeart/2005/8/layout/hierarchy2"/>
    <dgm:cxn modelId="{FA26BED2-BD15-4A31-AE16-83FF13652AF3}" type="presOf" srcId="{DD7C420D-F230-4B76-92D5-DC58B05C2654}" destId="{09BE0717-8CBE-4FBF-A0C6-7C31684F3B06}" srcOrd="0" destOrd="0" presId="urn:microsoft.com/office/officeart/2005/8/layout/hierarchy2"/>
    <dgm:cxn modelId="{2C0A2D45-9E59-4FCD-8942-3528D6B09C08}" type="presOf" srcId="{07619390-633C-4502-A9CC-839A5B417D57}" destId="{C6D0DF28-9C9E-4110-9284-85DD5B138A53}" srcOrd="0" destOrd="0" presId="urn:microsoft.com/office/officeart/2005/8/layout/hierarchy2"/>
    <dgm:cxn modelId="{8C904CEC-CE34-4F72-8AEA-952AE1B4403F}" type="presOf" srcId="{12D3381D-11F1-422E-BCCC-EC485CAAF6DE}" destId="{277DB94F-6820-4A43-A970-F9C7A80D8160}" srcOrd="0" destOrd="0" presId="urn:microsoft.com/office/officeart/2005/8/layout/hierarchy2"/>
    <dgm:cxn modelId="{D7E34F66-C3FA-4C17-8C51-934EE5C1B2E6}" srcId="{6B38DB73-AE09-406F-BB4F-EAC60F730F1C}" destId="{37FC3315-FA3A-44CE-9934-E6EC8975EBE5}" srcOrd="2" destOrd="0" parTransId="{FE30D905-56C6-4812-AF20-28CDF55B5DAD}" sibTransId="{F9EB274A-CBE4-4DE3-A809-EEE21CAE50FA}"/>
    <dgm:cxn modelId="{8DC36924-2F00-41D9-A329-0E2465A9DAD7}" srcId="{4BC92488-2128-4645-ACFF-E7AFE0F18651}" destId="{00F36849-35AE-4194-8509-3A59F7AC7628}" srcOrd="1" destOrd="0" parTransId="{07619390-633C-4502-A9CC-839A5B417D57}" sibTransId="{0219B923-89FF-4281-87F5-519CF8801D19}"/>
    <dgm:cxn modelId="{07D4B3E0-704B-4B83-8121-56FB68611DD3}" type="presOf" srcId="{AED7FD7C-4EAB-4E2C-8429-813EC6EA6799}" destId="{DA904E86-EC0C-4B4F-B0C2-546E4D0B6BDB}" srcOrd="0" destOrd="0" presId="urn:microsoft.com/office/officeart/2005/8/layout/hierarchy2"/>
    <dgm:cxn modelId="{9C43A955-4BD1-49E7-83EB-40F9D68CA197}" srcId="{9DBBEFEA-7B43-4A7C-910B-7FFBF7A53E4B}" destId="{4BC92488-2128-4645-ACFF-E7AFE0F18651}" srcOrd="1" destOrd="0" parTransId="{AED7FD7C-4EAB-4E2C-8429-813EC6EA6799}" sibTransId="{F8E004BE-D228-416E-B00A-361715BF09B4}"/>
    <dgm:cxn modelId="{61CC44C7-1125-40E6-91C9-F1574A032BDC}" type="presOf" srcId="{CB4BC1BB-A5D1-4369-9DC2-4E2D2DE25968}" destId="{66A68F7D-490D-47C8-AEC2-3321A4AA83DC}" srcOrd="1" destOrd="0" presId="urn:microsoft.com/office/officeart/2005/8/layout/hierarchy2"/>
    <dgm:cxn modelId="{1354B6A3-2756-4242-B9EB-9766C52495CF}" type="presOf" srcId="{9DBBEFEA-7B43-4A7C-910B-7FFBF7A53E4B}" destId="{1EA1ED7C-C962-4583-96A5-F2E95139BAA9}" srcOrd="0" destOrd="0" presId="urn:microsoft.com/office/officeart/2005/8/layout/hierarchy2"/>
    <dgm:cxn modelId="{351B85B3-1FA6-44FB-B6A5-E6F8793B41C0}" type="presOf" srcId="{6B38DB73-AE09-406F-BB4F-EAC60F730F1C}" destId="{A43C79F5-B1C4-4D74-B511-AD449A63D86E}" srcOrd="0" destOrd="0" presId="urn:microsoft.com/office/officeart/2005/8/layout/hierarchy2"/>
    <dgm:cxn modelId="{97D20D71-09D2-41C0-B534-52EFBFB1A0BB}" type="presOf" srcId="{4BC92488-2128-4645-ACFF-E7AFE0F18651}" destId="{C796700E-0037-43FA-B86D-9A06AC5317B2}" srcOrd="0" destOrd="0" presId="urn:microsoft.com/office/officeart/2005/8/layout/hierarchy2"/>
    <dgm:cxn modelId="{F44B5960-F00B-4F42-9163-5A44753D5779}" type="presOf" srcId="{07619390-633C-4502-A9CC-839A5B417D57}" destId="{397E0BEB-727D-4B5E-B290-47D905EC21FC}" srcOrd="1" destOrd="0" presId="urn:microsoft.com/office/officeart/2005/8/layout/hierarchy2"/>
    <dgm:cxn modelId="{5A2C4AFC-BA30-488C-8B83-73F632AC4467}" type="presOf" srcId="{9CDB1A20-E76B-46FE-A8DB-A26F13484B0C}" destId="{1B3F8475-BA06-48C4-B520-6DC849269FE8}" srcOrd="1" destOrd="0" presId="urn:microsoft.com/office/officeart/2005/8/layout/hierarchy2"/>
    <dgm:cxn modelId="{6AA6CA43-4DAD-4992-9494-0B1851C0AF1B}" type="presOf" srcId="{6EC5B36D-DCBF-45CD-8EB1-CB58C6D454FA}" destId="{A852C3FE-4F54-42A2-A4B0-9DFD9C2AA6C9}" srcOrd="1" destOrd="0" presId="urn:microsoft.com/office/officeart/2005/8/layout/hierarchy2"/>
    <dgm:cxn modelId="{845DCEB0-C03E-4D0E-AD06-D1AAA8C2E45A}" type="presOf" srcId="{D5253A17-3A00-4D2B-8F1A-E28B6B19A1B3}" destId="{EA5CA5BB-CB87-477C-B44F-68B6CCA16560}" srcOrd="0" destOrd="0" presId="urn:microsoft.com/office/officeart/2005/8/layout/hierarchy2"/>
    <dgm:cxn modelId="{963D3E5F-FCAE-4DED-894F-AC8624A1BE78}" type="presOf" srcId="{37FC3315-FA3A-44CE-9934-E6EC8975EBE5}" destId="{3BE18F9F-FA70-4629-8D15-C6612885BAB9}" srcOrd="0" destOrd="0" presId="urn:microsoft.com/office/officeart/2005/8/layout/hierarchy2"/>
    <dgm:cxn modelId="{CF92061E-ACCF-4D40-B521-211BD9111DA6}" type="presOf" srcId="{FE30D905-56C6-4812-AF20-28CDF55B5DAD}" destId="{17F62505-F81F-41F8-9A6D-EF4D1618069B}" srcOrd="0" destOrd="0" presId="urn:microsoft.com/office/officeart/2005/8/layout/hierarchy2"/>
    <dgm:cxn modelId="{4F2D7130-58E6-45E7-8606-7CF0C01EC60E}" type="presOf" srcId="{F0CE912E-BF8A-46A3-B72C-3FA29AEBC9AB}" destId="{A63A3D81-A318-41B3-B529-8385D860714D}" srcOrd="0" destOrd="0" presId="urn:microsoft.com/office/officeart/2005/8/layout/hierarchy2"/>
    <dgm:cxn modelId="{EA56B1A9-D4AA-47F0-81F2-7F3241787BDC}" srcId="{6B38DB73-AE09-406F-BB4F-EAC60F730F1C}" destId="{F29C1DD6-CB85-418A-B81E-BF8345E70E4C}" srcOrd="0" destOrd="0" parTransId="{12D3381D-11F1-422E-BCCC-EC485CAAF6DE}" sibTransId="{8E2E9B96-28B3-4B36-9277-6D6C38234F54}"/>
    <dgm:cxn modelId="{AC08747C-7123-404B-9D32-6EC9CA172B25}" type="presOf" srcId="{E003B830-4F04-4C33-930C-60E75D673A5E}" destId="{20F1847B-A4A4-43A3-BE1E-2F3121272800}" srcOrd="0" destOrd="0" presId="urn:microsoft.com/office/officeart/2005/8/layout/hierarchy2"/>
    <dgm:cxn modelId="{A5A00BD9-B006-464E-930E-589B311695D9}" type="presOf" srcId="{00F36849-35AE-4194-8509-3A59F7AC7628}" destId="{9D24FFD6-820B-478B-9667-E98BB35828E6}" srcOrd="0" destOrd="0" presId="urn:microsoft.com/office/officeart/2005/8/layout/hierarchy2"/>
    <dgm:cxn modelId="{89437E9E-6E15-44FE-8E79-F2F49D1130A1}" type="presOf" srcId="{6EC5B36D-DCBF-45CD-8EB1-CB58C6D454FA}" destId="{2A5F89BC-C698-4E53-A04B-810CED5004A8}" srcOrd="0" destOrd="0" presId="urn:microsoft.com/office/officeart/2005/8/layout/hierarchy2"/>
    <dgm:cxn modelId="{615FF06A-2F93-42AD-AC2A-E6BACEB53FDD}" type="presParOf" srcId="{3DD246DD-E47E-4FA9-B92A-9B0488AF1AA6}" destId="{991D9EEF-4012-49AE-B9B9-CA724CE31992}" srcOrd="0" destOrd="0" presId="urn:microsoft.com/office/officeart/2005/8/layout/hierarchy2"/>
    <dgm:cxn modelId="{F7092F63-E6CB-4659-9CA9-1CD11295A0CF}" type="presParOf" srcId="{991D9EEF-4012-49AE-B9B9-CA724CE31992}" destId="{1EA1ED7C-C962-4583-96A5-F2E95139BAA9}" srcOrd="0" destOrd="0" presId="urn:microsoft.com/office/officeart/2005/8/layout/hierarchy2"/>
    <dgm:cxn modelId="{827C2733-49D2-4F16-BBF3-569E71247CD7}" type="presParOf" srcId="{991D9EEF-4012-49AE-B9B9-CA724CE31992}" destId="{6B5E0146-8E08-40FB-98B2-285CC98E0B82}" srcOrd="1" destOrd="0" presId="urn:microsoft.com/office/officeart/2005/8/layout/hierarchy2"/>
    <dgm:cxn modelId="{5A3C19CD-0A83-4A21-9E3B-79B6F31ACA7D}" type="presParOf" srcId="{6B5E0146-8E08-40FB-98B2-285CC98E0B82}" destId="{533C769D-5EEB-4EEA-BEF8-00777ED85F3E}" srcOrd="0" destOrd="0" presId="urn:microsoft.com/office/officeart/2005/8/layout/hierarchy2"/>
    <dgm:cxn modelId="{2A7F5F87-4B97-4C02-8B00-5E3AC2ADE19F}" type="presParOf" srcId="{533C769D-5EEB-4EEA-BEF8-00777ED85F3E}" destId="{66A68F7D-490D-47C8-AEC2-3321A4AA83DC}" srcOrd="0" destOrd="0" presId="urn:microsoft.com/office/officeart/2005/8/layout/hierarchy2"/>
    <dgm:cxn modelId="{CA4988A5-9B2F-40C6-83A6-6F698F6BFE0A}" type="presParOf" srcId="{6B5E0146-8E08-40FB-98B2-285CC98E0B82}" destId="{8B99D4F2-628E-44FA-923A-04755FF9121A}" srcOrd="1" destOrd="0" presId="urn:microsoft.com/office/officeart/2005/8/layout/hierarchy2"/>
    <dgm:cxn modelId="{2C60E0A6-4A65-4AF5-BE7D-D35FC1FF348C}" type="presParOf" srcId="{8B99D4F2-628E-44FA-923A-04755FF9121A}" destId="{A43C79F5-B1C4-4D74-B511-AD449A63D86E}" srcOrd="0" destOrd="0" presId="urn:microsoft.com/office/officeart/2005/8/layout/hierarchy2"/>
    <dgm:cxn modelId="{F4F2B522-1CF3-426B-B248-E34CE52212B3}" type="presParOf" srcId="{8B99D4F2-628E-44FA-923A-04755FF9121A}" destId="{D3CB584C-05D7-4B29-80C8-8691B801D4ED}" srcOrd="1" destOrd="0" presId="urn:microsoft.com/office/officeart/2005/8/layout/hierarchy2"/>
    <dgm:cxn modelId="{5F764842-738C-4FD7-A3DF-D09AA464B5F8}" type="presParOf" srcId="{D3CB584C-05D7-4B29-80C8-8691B801D4ED}" destId="{277DB94F-6820-4A43-A970-F9C7A80D8160}" srcOrd="0" destOrd="0" presId="urn:microsoft.com/office/officeart/2005/8/layout/hierarchy2"/>
    <dgm:cxn modelId="{3D02775B-D428-4139-847B-FCCBFC366FE2}" type="presParOf" srcId="{277DB94F-6820-4A43-A970-F9C7A80D8160}" destId="{0D10FC44-3B58-4A3D-908F-F9A35BE139A0}" srcOrd="0" destOrd="0" presId="urn:microsoft.com/office/officeart/2005/8/layout/hierarchy2"/>
    <dgm:cxn modelId="{BC54EB65-E56B-4515-BB20-C30F94CB4B42}" type="presParOf" srcId="{D3CB584C-05D7-4B29-80C8-8691B801D4ED}" destId="{3640F9C3-A257-44F3-BCF4-44368F80397E}" srcOrd="1" destOrd="0" presId="urn:microsoft.com/office/officeart/2005/8/layout/hierarchy2"/>
    <dgm:cxn modelId="{DE007671-DF79-453C-934F-4FF5E7FAF0E8}" type="presParOf" srcId="{3640F9C3-A257-44F3-BCF4-44368F80397E}" destId="{A8A0394F-4B55-4BF5-8F98-2D486B7AD950}" srcOrd="0" destOrd="0" presId="urn:microsoft.com/office/officeart/2005/8/layout/hierarchy2"/>
    <dgm:cxn modelId="{2AFDE977-8380-4248-BFA8-D8ADBAAA76E9}" type="presParOf" srcId="{3640F9C3-A257-44F3-BCF4-44368F80397E}" destId="{8D05E978-B22E-4C88-95C5-26E2D44872AF}" srcOrd="1" destOrd="0" presId="urn:microsoft.com/office/officeart/2005/8/layout/hierarchy2"/>
    <dgm:cxn modelId="{6656EEF1-0E78-42A7-BAC7-B33DF0A8F3CD}" type="presParOf" srcId="{D3CB584C-05D7-4B29-80C8-8691B801D4ED}" destId="{2A5F89BC-C698-4E53-A04B-810CED5004A8}" srcOrd="2" destOrd="0" presId="urn:microsoft.com/office/officeart/2005/8/layout/hierarchy2"/>
    <dgm:cxn modelId="{6C8A6634-A902-4FF4-85CC-14E1ACBA8103}" type="presParOf" srcId="{2A5F89BC-C698-4E53-A04B-810CED5004A8}" destId="{A852C3FE-4F54-42A2-A4B0-9DFD9C2AA6C9}" srcOrd="0" destOrd="0" presId="urn:microsoft.com/office/officeart/2005/8/layout/hierarchy2"/>
    <dgm:cxn modelId="{D6E41A84-978B-43EC-883E-317937C6084A}" type="presParOf" srcId="{D3CB584C-05D7-4B29-80C8-8691B801D4ED}" destId="{F581176A-07B5-4877-883A-189A20547222}" srcOrd="3" destOrd="0" presId="urn:microsoft.com/office/officeart/2005/8/layout/hierarchy2"/>
    <dgm:cxn modelId="{7EB0D91C-F033-4651-81A4-03F1721697F3}" type="presParOf" srcId="{F581176A-07B5-4877-883A-189A20547222}" destId="{A63A3D81-A318-41B3-B529-8385D860714D}" srcOrd="0" destOrd="0" presId="urn:microsoft.com/office/officeart/2005/8/layout/hierarchy2"/>
    <dgm:cxn modelId="{6AF4F4C0-A5C2-4BCB-A6A4-E046AE16FE50}" type="presParOf" srcId="{F581176A-07B5-4877-883A-189A20547222}" destId="{F6D40D04-1F63-444E-94A8-2D170818FCB9}" srcOrd="1" destOrd="0" presId="urn:microsoft.com/office/officeart/2005/8/layout/hierarchy2"/>
    <dgm:cxn modelId="{99903082-4017-4804-B78B-8ACAB9C2E1C5}" type="presParOf" srcId="{D3CB584C-05D7-4B29-80C8-8691B801D4ED}" destId="{17F62505-F81F-41F8-9A6D-EF4D1618069B}" srcOrd="4" destOrd="0" presId="urn:microsoft.com/office/officeart/2005/8/layout/hierarchy2"/>
    <dgm:cxn modelId="{9EB63E36-8E28-41F8-B0C9-473C40FEF8AC}" type="presParOf" srcId="{17F62505-F81F-41F8-9A6D-EF4D1618069B}" destId="{E98DA075-F1F9-4B03-AB6D-5698FD2662B4}" srcOrd="0" destOrd="0" presId="urn:microsoft.com/office/officeart/2005/8/layout/hierarchy2"/>
    <dgm:cxn modelId="{025AAE02-5092-4A4C-8305-A4E23D9F3C9A}" type="presParOf" srcId="{D3CB584C-05D7-4B29-80C8-8691B801D4ED}" destId="{517E2827-B184-42E8-8DB3-83D79D9320C1}" srcOrd="5" destOrd="0" presId="urn:microsoft.com/office/officeart/2005/8/layout/hierarchy2"/>
    <dgm:cxn modelId="{92DD3F4E-03A6-4753-B65C-E6BD773AF6D9}" type="presParOf" srcId="{517E2827-B184-42E8-8DB3-83D79D9320C1}" destId="{3BE18F9F-FA70-4629-8D15-C6612885BAB9}" srcOrd="0" destOrd="0" presId="urn:microsoft.com/office/officeart/2005/8/layout/hierarchy2"/>
    <dgm:cxn modelId="{8911E7E3-4EB9-4A31-A15C-6F7E2C9CE615}" type="presParOf" srcId="{517E2827-B184-42E8-8DB3-83D79D9320C1}" destId="{933BB9C8-8B96-4FF3-9D3E-6F4FD9A50388}" srcOrd="1" destOrd="0" presId="urn:microsoft.com/office/officeart/2005/8/layout/hierarchy2"/>
    <dgm:cxn modelId="{3E645D06-12D9-4044-912B-26025D89D5B0}" type="presParOf" srcId="{D3CB584C-05D7-4B29-80C8-8691B801D4ED}" destId="{326A217C-70D7-4719-BB44-B3B66379BC11}" srcOrd="6" destOrd="0" presId="urn:microsoft.com/office/officeart/2005/8/layout/hierarchy2"/>
    <dgm:cxn modelId="{BB268B36-F8FD-4395-8573-CD72DFD56F50}" type="presParOf" srcId="{326A217C-70D7-4719-BB44-B3B66379BC11}" destId="{219801B7-B74F-4A5B-97EF-8DC78EF45F63}" srcOrd="0" destOrd="0" presId="urn:microsoft.com/office/officeart/2005/8/layout/hierarchy2"/>
    <dgm:cxn modelId="{43D9243D-8AB6-4E52-A499-C95C5D6C79AD}" type="presParOf" srcId="{D3CB584C-05D7-4B29-80C8-8691B801D4ED}" destId="{D48F7F64-9069-40E8-8EC4-D3661CAC56A3}" srcOrd="7" destOrd="0" presId="urn:microsoft.com/office/officeart/2005/8/layout/hierarchy2"/>
    <dgm:cxn modelId="{FBB2E4EB-354F-4A2A-95C3-38A40EC905C7}" type="presParOf" srcId="{D48F7F64-9069-40E8-8EC4-D3661CAC56A3}" destId="{20F1847B-A4A4-43A3-BE1E-2F3121272800}" srcOrd="0" destOrd="0" presId="urn:microsoft.com/office/officeart/2005/8/layout/hierarchy2"/>
    <dgm:cxn modelId="{EAB8D845-1561-4979-B930-4F6D959F1BCD}" type="presParOf" srcId="{D48F7F64-9069-40E8-8EC4-D3661CAC56A3}" destId="{CCF875A7-939D-4FAB-B1E1-E92A0AAD850A}" srcOrd="1" destOrd="0" presId="urn:microsoft.com/office/officeart/2005/8/layout/hierarchy2"/>
    <dgm:cxn modelId="{025F0BAD-F7A0-4902-9C1E-EDD979FE65C3}" type="presParOf" srcId="{D3CB584C-05D7-4B29-80C8-8691B801D4ED}" destId="{C3AFA0C4-5F31-489B-84A1-81AE43A8B334}" srcOrd="8" destOrd="0" presId="urn:microsoft.com/office/officeart/2005/8/layout/hierarchy2"/>
    <dgm:cxn modelId="{AF7452C7-AD2B-4FE2-9A5C-EC861713E541}" type="presParOf" srcId="{C3AFA0C4-5F31-489B-84A1-81AE43A8B334}" destId="{1B3F8475-BA06-48C4-B520-6DC849269FE8}" srcOrd="0" destOrd="0" presId="urn:microsoft.com/office/officeart/2005/8/layout/hierarchy2"/>
    <dgm:cxn modelId="{4A61C35A-6EA1-41F2-9E42-24203C5E563E}" type="presParOf" srcId="{D3CB584C-05D7-4B29-80C8-8691B801D4ED}" destId="{1F811D24-EE22-4B64-8F9F-24C360660182}" srcOrd="9" destOrd="0" presId="urn:microsoft.com/office/officeart/2005/8/layout/hierarchy2"/>
    <dgm:cxn modelId="{66C92701-EBAD-43A6-BE1B-644854DC7FEC}" type="presParOf" srcId="{1F811D24-EE22-4B64-8F9F-24C360660182}" destId="{EA5CA5BB-CB87-477C-B44F-68B6CCA16560}" srcOrd="0" destOrd="0" presId="urn:microsoft.com/office/officeart/2005/8/layout/hierarchy2"/>
    <dgm:cxn modelId="{0784FA25-D868-4B54-A864-79002A30E126}" type="presParOf" srcId="{1F811D24-EE22-4B64-8F9F-24C360660182}" destId="{812677F3-6F79-4622-9FCD-4CC6851DB357}" srcOrd="1" destOrd="0" presId="urn:microsoft.com/office/officeart/2005/8/layout/hierarchy2"/>
    <dgm:cxn modelId="{3D6684DF-E8DD-4CD7-ADE6-056A7C797A27}" type="presParOf" srcId="{6B5E0146-8E08-40FB-98B2-285CC98E0B82}" destId="{DA904E86-EC0C-4B4F-B0C2-546E4D0B6BDB}" srcOrd="2" destOrd="0" presId="urn:microsoft.com/office/officeart/2005/8/layout/hierarchy2"/>
    <dgm:cxn modelId="{FF90182F-4B26-41A9-8C0E-BBC03988BD7A}" type="presParOf" srcId="{DA904E86-EC0C-4B4F-B0C2-546E4D0B6BDB}" destId="{7115B069-D7C9-4481-A625-933C89F46778}" srcOrd="0" destOrd="0" presId="urn:microsoft.com/office/officeart/2005/8/layout/hierarchy2"/>
    <dgm:cxn modelId="{1D0C3A9D-D8BE-4F47-882E-1180D8B8863C}" type="presParOf" srcId="{6B5E0146-8E08-40FB-98B2-285CC98E0B82}" destId="{23EE56BB-B6DA-4BD2-9123-4BE4FDE2A408}" srcOrd="3" destOrd="0" presId="urn:microsoft.com/office/officeart/2005/8/layout/hierarchy2"/>
    <dgm:cxn modelId="{A4688FB0-B0B7-4DEE-B08B-35BEB306C9FF}" type="presParOf" srcId="{23EE56BB-B6DA-4BD2-9123-4BE4FDE2A408}" destId="{C796700E-0037-43FA-B86D-9A06AC5317B2}" srcOrd="0" destOrd="0" presId="urn:microsoft.com/office/officeart/2005/8/layout/hierarchy2"/>
    <dgm:cxn modelId="{73B9101D-1826-4CC6-8C7D-75D1A40E3158}" type="presParOf" srcId="{23EE56BB-B6DA-4BD2-9123-4BE4FDE2A408}" destId="{8CF06A5D-E769-4275-B7BC-71976136C49A}" srcOrd="1" destOrd="0" presId="urn:microsoft.com/office/officeart/2005/8/layout/hierarchy2"/>
    <dgm:cxn modelId="{AFD9A333-CA1E-4FE6-B15A-9FB7A8B20C01}" type="presParOf" srcId="{8CF06A5D-E769-4275-B7BC-71976136C49A}" destId="{D1F70BE2-A9A3-4E1A-B320-A8DC4A8F7309}" srcOrd="0" destOrd="0" presId="urn:microsoft.com/office/officeart/2005/8/layout/hierarchy2"/>
    <dgm:cxn modelId="{630AEB2F-9544-4FF1-BD8B-89C9E360F0A4}" type="presParOf" srcId="{D1F70BE2-A9A3-4E1A-B320-A8DC4A8F7309}" destId="{6DFA65D5-A11C-4877-9EC1-9C7A27B2EE8A}" srcOrd="0" destOrd="0" presId="urn:microsoft.com/office/officeart/2005/8/layout/hierarchy2"/>
    <dgm:cxn modelId="{0B185973-3A9F-42FC-AE52-ABE120622879}" type="presParOf" srcId="{8CF06A5D-E769-4275-B7BC-71976136C49A}" destId="{26805091-6EED-4F26-96A8-77B7FA80FEDF}" srcOrd="1" destOrd="0" presId="urn:microsoft.com/office/officeart/2005/8/layout/hierarchy2"/>
    <dgm:cxn modelId="{247E10C8-F5CA-4337-8DD8-8C942D8E11A9}" type="presParOf" srcId="{26805091-6EED-4F26-96A8-77B7FA80FEDF}" destId="{09BE0717-8CBE-4FBF-A0C6-7C31684F3B06}" srcOrd="0" destOrd="0" presId="urn:microsoft.com/office/officeart/2005/8/layout/hierarchy2"/>
    <dgm:cxn modelId="{94FF5930-D7BA-4BC2-9B86-20D57A99293C}" type="presParOf" srcId="{26805091-6EED-4F26-96A8-77B7FA80FEDF}" destId="{B7694FB6-BA10-4F3C-BF8C-2323412F8B6F}" srcOrd="1" destOrd="0" presId="urn:microsoft.com/office/officeart/2005/8/layout/hierarchy2"/>
    <dgm:cxn modelId="{EBE18CDC-B8C5-4286-83BC-D2DE2C6E7767}" type="presParOf" srcId="{8CF06A5D-E769-4275-B7BC-71976136C49A}" destId="{C6D0DF28-9C9E-4110-9284-85DD5B138A53}" srcOrd="2" destOrd="0" presId="urn:microsoft.com/office/officeart/2005/8/layout/hierarchy2"/>
    <dgm:cxn modelId="{605E85B3-19D7-48EB-9497-FCEE8C48CC06}" type="presParOf" srcId="{C6D0DF28-9C9E-4110-9284-85DD5B138A53}" destId="{397E0BEB-727D-4B5E-B290-47D905EC21FC}" srcOrd="0" destOrd="0" presId="urn:microsoft.com/office/officeart/2005/8/layout/hierarchy2"/>
    <dgm:cxn modelId="{EBD0271E-166F-4C70-A75D-CE503AEA8CDC}" type="presParOf" srcId="{8CF06A5D-E769-4275-B7BC-71976136C49A}" destId="{F2C5D998-61AC-434B-A12F-F68932FCC1DB}" srcOrd="3" destOrd="0" presId="urn:microsoft.com/office/officeart/2005/8/layout/hierarchy2"/>
    <dgm:cxn modelId="{1553FC89-BF6E-49F8-BDC1-9F6D349A250F}" type="presParOf" srcId="{F2C5D998-61AC-434B-A12F-F68932FCC1DB}" destId="{9D24FFD6-820B-478B-9667-E98BB35828E6}" srcOrd="0" destOrd="0" presId="urn:microsoft.com/office/officeart/2005/8/layout/hierarchy2"/>
    <dgm:cxn modelId="{4FB0971D-F575-4018-9290-DB331645E9DC}" type="presParOf" srcId="{F2C5D998-61AC-434B-A12F-F68932FCC1DB}" destId="{F574B47C-8FAB-4714-8655-47DFA3AB0CE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5A2D20-CE7E-4DCE-BFBA-173EED2927E4}" type="doc">
      <dgm:prSet loTypeId="urn:microsoft.com/office/officeart/2005/8/layout/radial5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BA4245B9-C6E9-405D-8BAD-9CFB01D904B3}">
      <dgm:prSet phldrT="[文字]"/>
      <dgm:spPr/>
      <dgm:t>
        <a:bodyPr/>
        <a:lstStyle/>
        <a:p>
          <a:r>
            <a:rPr lang="en-US" altLang="zh-TW" b="1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Master</a:t>
          </a:r>
          <a:r>
            <a:rPr lang="zh-TW" altLang="en-US" b="1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大師級</a:t>
          </a:r>
          <a:endParaRPr lang="zh-TW" altLang="en-US" b="1" dirty="0">
            <a:solidFill>
              <a:srgbClr val="FFFF00"/>
            </a:solidFill>
            <a:latin typeface="標楷體" pitchFamily="65" charset="-120"/>
            <a:ea typeface="標楷體" pitchFamily="65" charset="-120"/>
          </a:endParaRPr>
        </a:p>
      </dgm:t>
    </dgm:pt>
    <dgm:pt modelId="{DA6900D4-D422-44F6-81A2-9071E36877D7}" type="parTrans" cxnId="{E49D1F65-30AB-4849-B094-253A1A655E61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DAE681E3-BB5A-4519-973B-E63908A40959}" type="sibTrans" cxnId="{E49D1F65-30AB-4849-B094-253A1A655E61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35882AA3-F85B-4A04-A2E4-CFB833F802CA}">
      <dgm:prSet phldrT="[文字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Access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A20414A6-EE0A-447A-822A-2002B556DAF4}" type="parTrans" cxnId="{039B6440-FA97-4F00-A17C-3261BA43BD1F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AEFC593D-9D7A-4323-B6E5-054FF9CAA4AC}" type="sibTrans" cxnId="{039B6440-FA97-4F00-A17C-3261BA43BD1F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731E0EEA-EDE5-4F2F-9BAC-0BA422BEEE51}">
      <dgm:prSet phldrT="[文字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Outlook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3883575B-9F7B-4211-A346-91582953BA16}" type="parTrans" cxnId="{1A156525-CC1D-4AC8-8FDA-9142233448F7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14D29E19-0BA9-4EB7-8F6A-8170FADA422E}" type="sibTrans" cxnId="{1A156525-CC1D-4AC8-8FDA-9142233448F7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37778EAF-6D57-4391-B650-722D790DAE15}">
      <dgm:prSet phldrT="[文字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altLang="zh-TW" b="1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PowerPoint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C55564B3-28A6-492C-8AAD-AA907B01A87C}" type="parTrans" cxnId="{0564CC99-BE81-4609-B90B-A8A0289C3D10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778320FC-AF33-4675-A12C-F12D0033F149}" type="sibTrans" cxnId="{0564CC99-BE81-4609-B90B-A8A0289C3D10}">
      <dgm:prSet/>
      <dgm:spPr/>
      <dgm:t>
        <a:bodyPr/>
        <a:lstStyle/>
        <a:p>
          <a:endParaRPr lang="zh-TW" altLang="en-US" b="1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4002536F-69FA-462F-8E61-986172BF90DC}">
      <dgm:prSet phldrT="[文字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Word 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5EB41FBF-76E7-4C5A-8A6B-B72B604639FD}" type="parTrans" cxnId="{2AA09348-4C01-44FC-A9A7-78A70E885DF1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4F90D93A-D312-434C-86A2-B34168AEEFC1}" type="sibTrans" cxnId="{2AA09348-4C01-44FC-A9A7-78A70E885DF1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0B6A027E-499D-4F04-AABD-C333A2F16298}">
      <dgm:prSet phldrT="[文字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altLang="zh-TW" b="1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Excel Expert</a:t>
          </a:r>
          <a:endParaRPr lang="zh-TW" altLang="en-US" b="1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gm:t>
    </dgm:pt>
    <dgm:pt modelId="{072D29EF-C942-4FEB-A9AE-67ED8D69C5EF}" type="parTrans" cxnId="{615ACED3-0F3D-4DC2-B21F-1E557A586147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BFD4CA61-7822-4757-A47B-6D36D29E66F5}" type="sibTrans" cxnId="{615ACED3-0F3D-4DC2-B21F-1E557A586147}">
      <dgm:prSet/>
      <dgm:spPr/>
      <dgm:t>
        <a:bodyPr/>
        <a:lstStyle/>
        <a:p>
          <a:endParaRPr lang="zh-TW" altLang="en-US">
            <a:solidFill>
              <a:schemeClr val="tx1"/>
            </a:solidFill>
          </a:endParaRPr>
        </a:p>
      </dgm:t>
    </dgm:pt>
    <dgm:pt modelId="{782B3887-9D5B-45C8-B9CD-4E1280A446AA}" type="pres">
      <dgm:prSet presAssocID="{EC5A2D20-CE7E-4DCE-BFBA-173EED2927E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92B5770-B24C-48D9-A9A8-5A72D3E25A7C}" type="pres">
      <dgm:prSet presAssocID="{BA4245B9-C6E9-405D-8BAD-9CFB01D904B3}" presName="centerShape" presStyleLbl="node0" presStyleIdx="0" presStyleCnt="1"/>
      <dgm:spPr/>
      <dgm:t>
        <a:bodyPr/>
        <a:lstStyle/>
        <a:p>
          <a:endParaRPr lang="zh-TW" altLang="en-US"/>
        </a:p>
      </dgm:t>
    </dgm:pt>
    <dgm:pt modelId="{5D96B615-44F0-42B7-9278-70A17663F198}" type="pres">
      <dgm:prSet presAssocID="{C55564B3-28A6-492C-8AAD-AA907B01A87C}" presName="parTrans" presStyleLbl="sibTrans2D1" presStyleIdx="0" presStyleCnt="5"/>
      <dgm:spPr/>
      <dgm:t>
        <a:bodyPr/>
        <a:lstStyle/>
        <a:p>
          <a:endParaRPr lang="zh-TW" altLang="en-US"/>
        </a:p>
      </dgm:t>
    </dgm:pt>
    <dgm:pt modelId="{2909F2B2-336F-4EFC-86F3-80D5A3269BFD}" type="pres">
      <dgm:prSet presAssocID="{C55564B3-28A6-492C-8AAD-AA907B01A87C}" presName="connectorText" presStyleLbl="sibTrans2D1" presStyleIdx="0" presStyleCnt="5"/>
      <dgm:spPr/>
      <dgm:t>
        <a:bodyPr/>
        <a:lstStyle/>
        <a:p>
          <a:endParaRPr lang="zh-TW" altLang="en-US"/>
        </a:p>
      </dgm:t>
    </dgm:pt>
    <dgm:pt modelId="{189D1380-777F-45F1-8B5B-889438CD9159}" type="pres">
      <dgm:prSet presAssocID="{37778EAF-6D57-4391-B650-722D790DAE1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825EAC4-F6F2-4659-82A9-6869F52EBA9D}" type="pres">
      <dgm:prSet presAssocID="{A20414A6-EE0A-447A-822A-2002B556DAF4}" presName="parTrans" presStyleLbl="sibTrans2D1" presStyleIdx="1" presStyleCnt="5"/>
      <dgm:spPr/>
      <dgm:t>
        <a:bodyPr/>
        <a:lstStyle/>
        <a:p>
          <a:endParaRPr lang="zh-TW" altLang="en-US"/>
        </a:p>
      </dgm:t>
    </dgm:pt>
    <dgm:pt modelId="{89AB9E06-5561-48E3-AF16-313D06DCFBD2}" type="pres">
      <dgm:prSet presAssocID="{A20414A6-EE0A-447A-822A-2002B556DAF4}" presName="connectorText" presStyleLbl="sibTrans2D1" presStyleIdx="1" presStyleCnt="5"/>
      <dgm:spPr/>
      <dgm:t>
        <a:bodyPr/>
        <a:lstStyle/>
        <a:p>
          <a:endParaRPr lang="zh-TW" altLang="en-US"/>
        </a:p>
      </dgm:t>
    </dgm:pt>
    <dgm:pt modelId="{315A8880-BC47-4244-AF8F-FF4D2076F0A9}" type="pres">
      <dgm:prSet presAssocID="{35882AA3-F85B-4A04-A2E4-CFB833F802C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5B8A6FF3-384D-4F99-871D-01DBCCB41FE0}" type="pres">
      <dgm:prSet presAssocID="{5EB41FBF-76E7-4C5A-8A6B-B72B604639FD}" presName="parTrans" presStyleLbl="sibTrans2D1" presStyleIdx="2" presStyleCnt="5"/>
      <dgm:spPr/>
      <dgm:t>
        <a:bodyPr/>
        <a:lstStyle/>
        <a:p>
          <a:endParaRPr lang="zh-TW" altLang="en-US"/>
        </a:p>
      </dgm:t>
    </dgm:pt>
    <dgm:pt modelId="{FE420EF7-C6E9-4070-8E37-F197D48419C7}" type="pres">
      <dgm:prSet presAssocID="{5EB41FBF-76E7-4C5A-8A6B-B72B604639FD}" presName="connectorText" presStyleLbl="sibTrans2D1" presStyleIdx="2" presStyleCnt="5"/>
      <dgm:spPr/>
      <dgm:t>
        <a:bodyPr/>
        <a:lstStyle/>
        <a:p>
          <a:endParaRPr lang="zh-TW" altLang="en-US"/>
        </a:p>
      </dgm:t>
    </dgm:pt>
    <dgm:pt modelId="{58B1D6CD-B493-4915-8405-F7F7DA78CFDC}" type="pres">
      <dgm:prSet presAssocID="{4002536F-69FA-462F-8E61-986172BF90DC}" presName="node" presStyleLbl="node1" presStyleIdx="2" presStyleCnt="5" custRadScaleRad="99756" custRadScaleInc="265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9A912E4-4D8B-4EBD-88D8-2080526C257E}" type="pres">
      <dgm:prSet presAssocID="{072D29EF-C942-4FEB-A9AE-67ED8D69C5EF}" presName="parTrans" presStyleLbl="sibTrans2D1" presStyleIdx="3" presStyleCnt="5"/>
      <dgm:spPr/>
      <dgm:t>
        <a:bodyPr/>
        <a:lstStyle/>
        <a:p>
          <a:endParaRPr lang="zh-TW" altLang="en-US"/>
        </a:p>
      </dgm:t>
    </dgm:pt>
    <dgm:pt modelId="{941F35D6-AA26-48AD-A627-5BB2FEC4C93F}" type="pres">
      <dgm:prSet presAssocID="{072D29EF-C942-4FEB-A9AE-67ED8D69C5EF}" presName="connectorText" presStyleLbl="sibTrans2D1" presStyleIdx="3" presStyleCnt="5"/>
      <dgm:spPr/>
      <dgm:t>
        <a:bodyPr/>
        <a:lstStyle/>
        <a:p>
          <a:endParaRPr lang="zh-TW" altLang="en-US"/>
        </a:p>
      </dgm:t>
    </dgm:pt>
    <dgm:pt modelId="{B3267650-5FD9-4FD1-B5EA-6A4466E5555D}" type="pres">
      <dgm:prSet presAssocID="{0B6A027E-499D-4F04-AABD-C333A2F1629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B0A838A-8A81-4442-8A0F-EE9E44E5070B}" type="pres">
      <dgm:prSet presAssocID="{3883575B-9F7B-4211-A346-91582953BA16}" presName="parTrans" presStyleLbl="sibTrans2D1" presStyleIdx="4" presStyleCnt="5"/>
      <dgm:spPr/>
      <dgm:t>
        <a:bodyPr/>
        <a:lstStyle/>
        <a:p>
          <a:endParaRPr lang="zh-TW" altLang="en-US"/>
        </a:p>
      </dgm:t>
    </dgm:pt>
    <dgm:pt modelId="{C9A453B3-1793-4E18-A1DC-BD9013F0C23E}" type="pres">
      <dgm:prSet presAssocID="{3883575B-9F7B-4211-A346-91582953BA16}" presName="connectorText" presStyleLbl="sibTrans2D1" presStyleIdx="4" presStyleCnt="5"/>
      <dgm:spPr/>
      <dgm:t>
        <a:bodyPr/>
        <a:lstStyle/>
        <a:p>
          <a:endParaRPr lang="zh-TW" altLang="en-US"/>
        </a:p>
      </dgm:t>
    </dgm:pt>
    <dgm:pt modelId="{FFD48E1E-0CE3-4DCE-8DD3-1F23651ABA44}" type="pres">
      <dgm:prSet presAssocID="{731E0EEA-EDE5-4F2F-9BAC-0BA422BEEE5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5CEA173E-B7AB-48C5-8EE3-49B8E49BCB7E}" type="presOf" srcId="{5EB41FBF-76E7-4C5A-8A6B-B72B604639FD}" destId="{5B8A6FF3-384D-4F99-871D-01DBCCB41FE0}" srcOrd="0" destOrd="0" presId="urn:microsoft.com/office/officeart/2005/8/layout/radial5"/>
    <dgm:cxn modelId="{C3BF874E-8EF9-432D-A727-DE32A00ABF52}" type="presOf" srcId="{0B6A027E-499D-4F04-AABD-C333A2F16298}" destId="{B3267650-5FD9-4FD1-B5EA-6A4466E5555D}" srcOrd="0" destOrd="0" presId="urn:microsoft.com/office/officeart/2005/8/layout/radial5"/>
    <dgm:cxn modelId="{E49D1F65-30AB-4849-B094-253A1A655E61}" srcId="{EC5A2D20-CE7E-4DCE-BFBA-173EED2927E4}" destId="{BA4245B9-C6E9-405D-8BAD-9CFB01D904B3}" srcOrd="0" destOrd="0" parTransId="{DA6900D4-D422-44F6-81A2-9071E36877D7}" sibTransId="{DAE681E3-BB5A-4519-973B-E63908A40959}"/>
    <dgm:cxn modelId="{37CC0672-D7C1-4720-977B-4DF00D8174AF}" type="presOf" srcId="{A20414A6-EE0A-447A-822A-2002B556DAF4}" destId="{9825EAC4-F6F2-4659-82A9-6869F52EBA9D}" srcOrd="0" destOrd="0" presId="urn:microsoft.com/office/officeart/2005/8/layout/radial5"/>
    <dgm:cxn modelId="{B33C3AEF-97C1-4D8F-B717-3D3F720084C2}" type="presOf" srcId="{EC5A2D20-CE7E-4DCE-BFBA-173EED2927E4}" destId="{782B3887-9D5B-45C8-B9CD-4E1280A446AA}" srcOrd="0" destOrd="0" presId="urn:microsoft.com/office/officeart/2005/8/layout/radial5"/>
    <dgm:cxn modelId="{1A156525-CC1D-4AC8-8FDA-9142233448F7}" srcId="{BA4245B9-C6E9-405D-8BAD-9CFB01D904B3}" destId="{731E0EEA-EDE5-4F2F-9BAC-0BA422BEEE51}" srcOrd="4" destOrd="0" parTransId="{3883575B-9F7B-4211-A346-91582953BA16}" sibTransId="{14D29E19-0BA9-4EB7-8F6A-8170FADA422E}"/>
    <dgm:cxn modelId="{A775C6F5-92A7-4ECF-9F0C-69CC03CDFB74}" type="presOf" srcId="{072D29EF-C942-4FEB-A9AE-67ED8D69C5EF}" destId="{941F35D6-AA26-48AD-A627-5BB2FEC4C93F}" srcOrd="1" destOrd="0" presId="urn:microsoft.com/office/officeart/2005/8/layout/radial5"/>
    <dgm:cxn modelId="{EE9FCC0D-17D5-4827-8101-24BDB69A52FB}" type="presOf" srcId="{731E0EEA-EDE5-4F2F-9BAC-0BA422BEEE51}" destId="{FFD48E1E-0CE3-4DCE-8DD3-1F23651ABA44}" srcOrd="0" destOrd="0" presId="urn:microsoft.com/office/officeart/2005/8/layout/radial5"/>
    <dgm:cxn modelId="{F3A6CEA2-FC2E-40C7-9A54-D1FC6DD0CB67}" type="presOf" srcId="{37778EAF-6D57-4391-B650-722D790DAE15}" destId="{189D1380-777F-45F1-8B5B-889438CD9159}" srcOrd="0" destOrd="0" presId="urn:microsoft.com/office/officeart/2005/8/layout/radial5"/>
    <dgm:cxn modelId="{0564CC99-BE81-4609-B90B-A8A0289C3D10}" srcId="{BA4245B9-C6E9-405D-8BAD-9CFB01D904B3}" destId="{37778EAF-6D57-4391-B650-722D790DAE15}" srcOrd="0" destOrd="0" parTransId="{C55564B3-28A6-492C-8AAD-AA907B01A87C}" sibTransId="{778320FC-AF33-4675-A12C-F12D0033F149}"/>
    <dgm:cxn modelId="{15136188-2F1D-4A10-83C4-26DBEA58306D}" type="presOf" srcId="{5EB41FBF-76E7-4C5A-8A6B-B72B604639FD}" destId="{FE420EF7-C6E9-4070-8E37-F197D48419C7}" srcOrd="1" destOrd="0" presId="urn:microsoft.com/office/officeart/2005/8/layout/radial5"/>
    <dgm:cxn modelId="{CD4D029B-BF6D-4F98-BDCF-8DD8D98CFF02}" type="presOf" srcId="{072D29EF-C942-4FEB-A9AE-67ED8D69C5EF}" destId="{49A912E4-4D8B-4EBD-88D8-2080526C257E}" srcOrd="0" destOrd="0" presId="urn:microsoft.com/office/officeart/2005/8/layout/radial5"/>
    <dgm:cxn modelId="{0B506756-F16E-4641-AAD8-ACF495C18EF2}" type="presOf" srcId="{3883575B-9F7B-4211-A346-91582953BA16}" destId="{C9A453B3-1793-4E18-A1DC-BD9013F0C23E}" srcOrd="1" destOrd="0" presId="urn:microsoft.com/office/officeart/2005/8/layout/radial5"/>
    <dgm:cxn modelId="{C0DD1E5E-AFF1-4A9A-8C26-919C3808A59A}" type="presOf" srcId="{C55564B3-28A6-492C-8AAD-AA907B01A87C}" destId="{2909F2B2-336F-4EFC-86F3-80D5A3269BFD}" srcOrd="1" destOrd="0" presId="urn:microsoft.com/office/officeart/2005/8/layout/radial5"/>
    <dgm:cxn modelId="{615ACED3-0F3D-4DC2-B21F-1E557A586147}" srcId="{BA4245B9-C6E9-405D-8BAD-9CFB01D904B3}" destId="{0B6A027E-499D-4F04-AABD-C333A2F16298}" srcOrd="3" destOrd="0" parTransId="{072D29EF-C942-4FEB-A9AE-67ED8D69C5EF}" sibTransId="{BFD4CA61-7822-4757-A47B-6D36D29E66F5}"/>
    <dgm:cxn modelId="{039B6440-FA97-4F00-A17C-3261BA43BD1F}" srcId="{BA4245B9-C6E9-405D-8BAD-9CFB01D904B3}" destId="{35882AA3-F85B-4A04-A2E4-CFB833F802CA}" srcOrd="1" destOrd="0" parTransId="{A20414A6-EE0A-447A-822A-2002B556DAF4}" sibTransId="{AEFC593D-9D7A-4323-B6E5-054FF9CAA4AC}"/>
    <dgm:cxn modelId="{63F99B08-7604-47FC-BB3B-5EA6442DAC1E}" type="presOf" srcId="{35882AA3-F85B-4A04-A2E4-CFB833F802CA}" destId="{315A8880-BC47-4244-AF8F-FF4D2076F0A9}" srcOrd="0" destOrd="0" presId="urn:microsoft.com/office/officeart/2005/8/layout/radial5"/>
    <dgm:cxn modelId="{71DBB071-8113-4419-AE6A-1D7DBC87F5A4}" type="presOf" srcId="{C55564B3-28A6-492C-8AAD-AA907B01A87C}" destId="{5D96B615-44F0-42B7-9278-70A17663F198}" srcOrd="0" destOrd="0" presId="urn:microsoft.com/office/officeart/2005/8/layout/radial5"/>
    <dgm:cxn modelId="{E6907E85-9860-4E98-8F2F-BCA1FC3235FF}" type="presOf" srcId="{A20414A6-EE0A-447A-822A-2002B556DAF4}" destId="{89AB9E06-5561-48E3-AF16-313D06DCFBD2}" srcOrd="1" destOrd="0" presId="urn:microsoft.com/office/officeart/2005/8/layout/radial5"/>
    <dgm:cxn modelId="{59982E11-5D6D-41D6-BBA8-07300C9D88B6}" type="presOf" srcId="{4002536F-69FA-462F-8E61-986172BF90DC}" destId="{58B1D6CD-B493-4915-8405-F7F7DA78CFDC}" srcOrd="0" destOrd="0" presId="urn:microsoft.com/office/officeart/2005/8/layout/radial5"/>
    <dgm:cxn modelId="{A3E0BE89-B778-42E9-8D2A-1533CDC58084}" type="presOf" srcId="{BA4245B9-C6E9-405D-8BAD-9CFB01D904B3}" destId="{192B5770-B24C-48D9-A9A8-5A72D3E25A7C}" srcOrd="0" destOrd="0" presId="urn:microsoft.com/office/officeart/2005/8/layout/radial5"/>
    <dgm:cxn modelId="{A1575548-5483-4AB6-A224-377BD56DFB15}" type="presOf" srcId="{3883575B-9F7B-4211-A346-91582953BA16}" destId="{FB0A838A-8A81-4442-8A0F-EE9E44E5070B}" srcOrd="0" destOrd="0" presId="urn:microsoft.com/office/officeart/2005/8/layout/radial5"/>
    <dgm:cxn modelId="{2AA09348-4C01-44FC-A9A7-78A70E885DF1}" srcId="{BA4245B9-C6E9-405D-8BAD-9CFB01D904B3}" destId="{4002536F-69FA-462F-8E61-986172BF90DC}" srcOrd="2" destOrd="0" parTransId="{5EB41FBF-76E7-4C5A-8A6B-B72B604639FD}" sibTransId="{4F90D93A-D312-434C-86A2-B34168AEEFC1}"/>
    <dgm:cxn modelId="{79D0B61C-0F51-431C-BE79-B0507970D948}" type="presParOf" srcId="{782B3887-9D5B-45C8-B9CD-4E1280A446AA}" destId="{192B5770-B24C-48D9-A9A8-5A72D3E25A7C}" srcOrd="0" destOrd="0" presId="urn:microsoft.com/office/officeart/2005/8/layout/radial5"/>
    <dgm:cxn modelId="{A86CF061-F345-4E3F-8AA9-1F38C96FF901}" type="presParOf" srcId="{782B3887-9D5B-45C8-B9CD-4E1280A446AA}" destId="{5D96B615-44F0-42B7-9278-70A17663F198}" srcOrd="1" destOrd="0" presId="urn:microsoft.com/office/officeart/2005/8/layout/radial5"/>
    <dgm:cxn modelId="{37A6E5EA-00C8-4547-AF26-B85717F48F34}" type="presParOf" srcId="{5D96B615-44F0-42B7-9278-70A17663F198}" destId="{2909F2B2-336F-4EFC-86F3-80D5A3269BFD}" srcOrd="0" destOrd="0" presId="urn:microsoft.com/office/officeart/2005/8/layout/radial5"/>
    <dgm:cxn modelId="{F4E9CE82-2E1A-4C09-B152-46101D2D836B}" type="presParOf" srcId="{782B3887-9D5B-45C8-B9CD-4E1280A446AA}" destId="{189D1380-777F-45F1-8B5B-889438CD9159}" srcOrd="2" destOrd="0" presId="urn:microsoft.com/office/officeart/2005/8/layout/radial5"/>
    <dgm:cxn modelId="{5B56FE21-6D44-4F7E-AF8B-6BFE17F8F17A}" type="presParOf" srcId="{782B3887-9D5B-45C8-B9CD-4E1280A446AA}" destId="{9825EAC4-F6F2-4659-82A9-6869F52EBA9D}" srcOrd="3" destOrd="0" presId="urn:microsoft.com/office/officeart/2005/8/layout/radial5"/>
    <dgm:cxn modelId="{67B83522-3F61-4B6E-8B86-F3E53A1B2F75}" type="presParOf" srcId="{9825EAC4-F6F2-4659-82A9-6869F52EBA9D}" destId="{89AB9E06-5561-48E3-AF16-313D06DCFBD2}" srcOrd="0" destOrd="0" presId="urn:microsoft.com/office/officeart/2005/8/layout/radial5"/>
    <dgm:cxn modelId="{DEEEA18F-8003-4FD8-8001-8F52BC50FDEE}" type="presParOf" srcId="{782B3887-9D5B-45C8-B9CD-4E1280A446AA}" destId="{315A8880-BC47-4244-AF8F-FF4D2076F0A9}" srcOrd="4" destOrd="0" presId="urn:microsoft.com/office/officeart/2005/8/layout/radial5"/>
    <dgm:cxn modelId="{CBE3969A-DD56-4B47-8DAE-4A3EA9A0A899}" type="presParOf" srcId="{782B3887-9D5B-45C8-B9CD-4E1280A446AA}" destId="{5B8A6FF3-384D-4F99-871D-01DBCCB41FE0}" srcOrd="5" destOrd="0" presId="urn:microsoft.com/office/officeart/2005/8/layout/radial5"/>
    <dgm:cxn modelId="{3C7DD14A-0EB6-4CBB-8278-31C398D246ED}" type="presParOf" srcId="{5B8A6FF3-384D-4F99-871D-01DBCCB41FE0}" destId="{FE420EF7-C6E9-4070-8E37-F197D48419C7}" srcOrd="0" destOrd="0" presId="urn:microsoft.com/office/officeart/2005/8/layout/radial5"/>
    <dgm:cxn modelId="{869CB72C-754D-4436-9571-6A5DA9ED7342}" type="presParOf" srcId="{782B3887-9D5B-45C8-B9CD-4E1280A446AA}" destId="{58B1D6CD-B493-4915-8405-F7F7DA78CFDC}" srcOrd="6" destOrd="0" presId="urn:microsoft.com/office/officeart/2005/8/layout/radial5"/>
    <dgm:cxn modelId="{A2ADF5ED-F265-412B-AB81-D0282EFCECDA}" type="presParOf" srcId="{782B3887-9D5B-45C8-B9CD-4E1280A446AA}" destId="{49A912E4-4D8B-4EBD-88D8-2080526C257E}" srcOrd="7" destOrd="0" presId="urn:microsoft.com/office/officeart/2005/8/layout/radial5"/>
    <dgm:cxn modelId="{B5422381-D464-4DF8-AE03-3AC9DDD3D783}" type="presParOf" srcId="{49A912E4-4D8B-4EBD-88D8-2080526C257E}" destId="{941F35D6-AA26-48AD-A627-5BB2FEC4C93F}" srcOrd="0" destOrd="0" presId="urn:microsoft.com/office/officeart/2005/8/layout/radial5"/>
    <dgm:cxn modelId="{4047A8D4-1D2C-49F9-A1BD-6DA203795810}" type="presParOf" srcId="{782B3887-9D5B-45C8-B9CD-4E1280A446AA}" destId="{B3267650-5FD9-4FD1-B5EA-6A4466E5555D}" srcOrd="8" destOrd="0" presId="urn:microsoft.com/office/officeart/2005/8/layout/radial5"/>
    <dgm:cxn modelId="{4CA4390A-33AE-4EB6-A89E-2F3CAC504607}" type="presParOf" srcId="{782B3887-9D5B-45C8-B9CD-4E1280A446AA}" destId="{FB0A838A-8A81-4442-8A0F-EE9E44E5070B}" srcOrd="9" destOrd="0" presId="urn:microsoft.com/office/officeart/2005/8/layout/radial5"/>
    <dgm:cxn modelId="{32FDF573-A720-4131-8355-6A2626F1CED6}" type="presParOf" srcId="{FB0A838A-8A81-4442-8A0F-EE9E44E5070B}" destId="{C9A453B3-1793-4E18-A1DC-BD9013F0C23E}" srcOrd="0" destOrd="0" presId="urn:microsoft.com/office/officeart/2005/8/layout/radial5"/>
    <dgm:cxn modelId="{B6C0B52A-2E27-44D0-B79A-C508DC7C2ACC}" type="presParOf" srcId="{782B3887-9D5B-45C8-B9CD-4E1280A446AA}" destId="{FFD48E1E-0CE3-4DCE-8DD3-1F23651ABA44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339F4C-00D0-4674-8D78-1C41682E8395}">
      <dsp:nvSpPr>
        <dsp:cNvPr id="0" name=""/>
        <dsp:cNvSpPr/>
      </dsp:nvSpPr>
      <dsp:spPr>
        <a:xfrm>
          <a:off x="1028" y="0"/>
          <a:ext cx="2673929" cy="48965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500" b="1" kern="120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MOS 2003</a:t>
          </a:r>
          <a:endParaRPr lang="zh-TW" altLang="en-US" sz="45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1028" y="0"/>
        <a:ext cx="2673929" cy="1468963"/>
      </dsp:txXfrm>
    </dsp:sp>
    <dsp:sp modelId="{6C7E48D4-0389-4A03-B80A-54C4D3E592D8}">
      <dsp:nvSpPr>
        <dsp:cNvPr id="0" name=""/>
        <dsp:cNvSpPr/>
      </dsp:nvSpPr>
      <dsp:spPr>
        <a:xfrm>
          <a:off x="268421" y="1469889"/>
          <a:ext cx="2139143" cy="566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Word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285012" y="1486480"/>
        <a:ext cx="2105961" cy="533279"/>
      </dsp:txXfrm>
    </dsp:sp>
    <dsp:sp modelId="{D0C16B7E-0145-4CC7-BCBA-D3FEE4804573}">
      <dsp:nvSpPr>
        <dsp:cNvPr id="0" name=""/>
        <dsp:cNvSpPr/>
      </dsp:nvSpPr>
      <dsp:spPr>
        <a:xfrm>
          <a:off x="268421" y="2123499"/>
          <a:ext cx="2139143" cy="566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051652"/>
                <a:satOff val="-541"/>
                <a:lumOff val="-233"/>
                <a:alphaOff val="0"/>
                <a:shade val="51000"/>
                <a:satMod val="130000"/>
              </a:schemeClr>
            </a:gs>
            <a:gs pos="80000">
              <a:schemeClr val="accent3">
                <a:hueOff val="-1051652"/>
                <a:satOff val="-541"/>
                <a:lumOff val="-233"/>
                <a:alphaOff val="0"/>
                <a:shade val="93000"/>
                <a:satMod val="130000"/>
              </a:schemeClr>
            </a:gs>
            <a:gs pos="100000">
              <a:schemeClr val="accent3">
                <a:hueOff val="-1051652"/>
                <a:satOff val="-541"/>
                <a:lumOff val="-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Excel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285012" y="2140090"/>
        <a:ext cx="2105961" cy="533279"/>
      </dsp:txXfrm>
    </dsp:sp>
    <dsp:sp modelId="{4737275A-269F-46EB-AA76-DC42C96A0563}">
      <dsp:nvSpPr>
        <dsp:cNvPr id="0" name=""/>
        <dsp:cNvSpPr/>
      </dsp:nvSpPr>
      <dsp:spPr>
        <a:xfrm>
          <a:off x="268421" y="2777109"/>
          <a:ext cx="2139143" cy="566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2103305"/>
                <a:satOff val="-1082"/>
                <a:lumOff val="-466"/>
                <a:alphaOff val="0"/>
                <a:shade val="51000"/>
                <a:satMod val="130000"/>
              </a:schemeClr>
            </a:gs>
            <a:gs pos="80000">
              <a:schemeClr val="accent3">
                <a:hueOff val="-2103305"/>
                <a:satOff val="-1082"/>
                <a:lumOff val="-466"/>
                <a:alphaOff val="0"/>
                <a:shade val="93000"/>
                <a:satMod val="130000"/>
              </a:schemeClr>
            </a:gs>
            <a:gs pos="100000">
              <a:schemeClr val="accent3">
                <a:hueOff val="-2103305"/>
                <a:satOff val="-1082"/>
                <a:lumOff val="-46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PowerPoint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285012" y="2793700"/>
        <a:ext cx="2105961" cy="533279"/>
      </dsp:txXfrm>
    </dsp:sp>
    <dsp:sp modelId="{C58CB94F-CA29-4DAE-ADEB-D0769635C592}">
      <dsp:nvSpPr>
        <dsp:cNvPr id="0" name=""/>
        <dsp:cNvSpPr/>
      </dsp:nvSpPr>
      <dsp:spPr>
        <a:xfrm>
          <a:off x="268421" y="3430718"/>
          <a:ext cx="2139143" cy="566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3154957"/>
                <a:satOff val="-1622"/>
                <a:lumOff val="-698"/>
                <a:alphaOff val="0"/>
                <a:shade val="51000"/>
                <a:satMod val="130000"/>
              </a:schemeClr>
            </a:gs>
            <a:gs pos="80000">
              <a:schemeClr val="accent3">
                <a:hueOff val="-3154957"/>
                <a:satOff val="-1622"/>
                <a:lumOff val="-698"/>
                <a:alphaOff val="0"/>
                <a:shade val="93000"/>
                <a:satMod val="130000"/>
              </a:schemeClr>
            </a:gs>
            <a:gs pos="100000">
              <a:schemeClr val="accent3">
                <a:hueOff val="-3154957"/>
                <a:satOff val="-1622"/>
                <a:lumOff val="-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Access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285012" y="3447309"/>
        <a:ext cx="2105961" cy="533279"/>
      </dsp:txXfrm>
    </dsp:sp>
    <dsp:sp modelId="{7A831AA5-B4EF-4460-991B-2C3BB0057154}">
      <dsp:nvSpPr>
        <dsp:cNvPr id="0" name=""/>
        <dsp:cNvSpPr/>
      </dsp:nvSpPr>
      <dsp:spPr>
        <a:xfrm>
          <a:off x="268421" y="4084328"/>
          <a:ext cx="2139143" cy="56646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4206610"/>
                <a:satOff val="-2163"/>
                <a:lumOff val="-931"/>
                <a:alphaOff val="0"/>
                <a:shade val="51000"/>
                <a:satMod val="130000"/>
              </a:schemeClr>
            </a:gs>
            <a:gs pos="80000">
              <a:schemeClr val="accent3">
                <a:hueOff val="-4206610"/>
                <a:satOff val="-2163"/>
                <a:lumOff val="-931"/>
                <a:alphaOff val="0"/>
                <a:shade val="93000"/>
                <a:satMod val="130000"/>
              </a:schemeClr>
            </a:gs>
            <a:gs pos="100000">
              <a:schemeClr val="accent3">
                <a:hueOff val="-4206610"/>
                <a:satOff val="-2163"/>
                <a:lumOff val="-93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Outlook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285012" y="4100919"/>
        <a:ext cx="2105961" cy="533279"/>
      </dsp:txXfrm>
    </dsp:sp>
    <dsp:sp modelId="{EB2DE5BC-3A79-4106-BF63-996051EF6BE7}">
      <dsp:nvSpPr>
        <dsp:cNvPr id="0" name=""/>
        <dsp:cNvSpPr/>
      </dsp:nvSpPr>
      <dsp:spPr>
        <a:xfrm>
          <a:off x="2875503" y="0"/>
          <a:ext cx="2673929" cy="48965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5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MOS 2007</a:t>
          </a:r>
          <a:endParaRPr lang="zh-TW" altLang="en-US" sz="45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2875503" y="0"/>
        <a:ext cx="2673929" cy="1468963"/>
      </dsp:txXfrm>
    </dsp:sp>
    <dsp:sp modelId="{457B9B93-676F-4A61-9A9D-72AF47B14919}">
      <dsp:nvSpPr>
        <dsp:cNvPr id="0" name=""/>
        <dsp:cNvSpPr/>
      </dsp:nvSpPr>
      <dsp:spPr>
        <a:xfrm>
          <a:off x="3142896" y="1469202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5258262"/>
                <a:satOff val="-2704"/>
                <a:lumOff val="-1164"/>
                <a:alphaOff val="0"/>
                <a:shade val="51000"/>
                <a:satMod val="130000"/>
              </a:schemeClr>
            </a:gs>
            <a:gs pos="80000">
              <a:schemeClr val="accent3">
                <a:hueOff val="-5258262"/>
                <a:satOff val="-2704"/>
                <a:lumOff val="-1164"/>
                <a:alphaOff val="0"/>
                <a:shade val="93000"/>
                <a:satMod val="130000"/>
              </a:schemeClr>
            </a:gs>
            <a:gs pos="100000">
              <a:schemeClr val="accent3">
                <a:hueOff val="-5258262"/>
                <a:satOff val="-2704"/>
                <a:lumOff val="-116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Word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3156665" y="1482971"/>
        <a:ext cx="2111605" cy="442570"/>
      </dsp:txXfrm>
    </dsp:sp>
    <dsp:sp modelId="{AA8C41F9-7E7A-4849-995D-2BFAA41FE2B4}">
      <dsp:nvSpPr>
        <dsp:cNvPr id="0" name=""/>
        <dsp:cNvSpPr/>
      </dsp:nvSpPr>
      <dsp:spPr>
        <a:xfrm>
          <a:off x="3142896" y="2011635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6309914"/>
                <a:satOff val="-3245"/>
                <a:lumOff val="-1397"/>
                <a:alphaOff val="0"/>
                <a:shade val="51000"/>
                <a:satMod val="130000"/>
              </a:schemeClr>
            </a:gs>
            <a:gs pos="80000">
              <a:schemeClr val="accent3">
                <a:hueOff val="-6309914"/>
                <a:satOff val="-3245"/>
                <a:lumOff val="-1397"/>
                <a:alphaOff val="0"/>
                <a:shade val="93000"/>
                <a:satMod val="130000"/>
              </a:schemeClr>
            </a:gs>
            <a:gs pos="100000">
              <a:schemeClr val="accent3">
                <a:hueOff val="-6309914"/>
                <a:satOff val="-3245"/>
                <a:lumOff val="-139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Excel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3156665" y="2025404"/>
        <a:ext cx="2111605" cy="442570"/>
      </dsp:txXfrm>
    </dsp:sp>
    <dsp:sp modelId="{960763AF-7DF9-4262-A6D9-0D1665614CDB}">
      <dsp:nvSpPr>
        <dsp:cNvPr id="0" name=""/>
        <dsp:cNvSpPr/>
      </dsp:nvSpPr>
      <dsp:spPr>
        <a:xfrm>
          <a:off x="3142896" y="2554068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7361567"/>
                <a:satOff val="-3785"/>
                <a:lumOff val="-1630"/>
                <a:alphaOff val="0"/>
                <a:shade val="51000"/>
                <a:satMod val="130000"/>
              </a:schemeClr>
            </a:gs>
            <a:gs pos="80000">
              <a:schemeClr val="accent3">
                <a:hueOff val="-7361567"/>
                <a:satOff val="-3785"/>
                <a:lumOff val="-1630"/>
                <a:alphaOff val="0"/>
                <a:shade val="93000"/>
                <a:satMod val="130000"/>
              </a:schemeClr>
            </a:gs>
            <a:gs pos="100000">
              <a:schemeClr val="accent3">
                <a:hueOff val="-7361567"/>
                <a:satOff val="-3785"/>
                <a:lumOff val="-16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PowerPoint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3156665" y="2567837"/>
        <a:ext cx="2111605" cy="442570"/>
      </dsp:txXfrm>
    </dsp:sp>
    <dsp:sp modelId="{C4670EB5-2969-4F89-B926-BF1ADB4433E4}">
      <dsp:nvSpPr>
        <dsp:cNvPr id="0" name=""/>
        <dsp:cNvSpPr/>
      </dsp:nvSpPr>
      <dsp:spPr>
        <a:xfrm>
          <a:off x="3142896" y="3096502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8413219"/>
                <a:satOff val="-4326"/>
                <a:lumOff val="-1863"/>
                <a:alphaOff val="0"/>
                <a:shade val="51000"/>
                <a:satMod val="130000"/>
              </a:schemeClr>
            </a:gs>
            <a:gs pos="80000">
              <a:schemeClr val="accent3">
                <a:hueOff val="-8413219"/>
                <a:satOff val="-4326"/>
                <a:lumOff val="-1863"/>
                <a:alphaOff val="0"/>
                <a:shade val="93000"/>
                <a:satMod val="130000"/>
              </a:schemeClr>
            </a:gs>
            <a:gs pos="100000">
              <a:schemeClr val="accent3">
                <a:hueOff val="-8413219"/>
                <a:satOff val="-4326"/>
                <a:lumOff val="-18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Access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3156665" y="3110271"/>
        <a:ext cx="2111605" cy="442570"/>
      </dsp:txXfrm>
    </dsp:sp>
    <dsp:sp modelId="{2515489B-BEC8-4620-9C41-1762C3041E30}">
      <dsp:nvSpPr>
        <dsp:cNvPr id="0" name=""/>
        <dsp:cNvSpPr/>
      </dsp:nvSpPr>
      <dsp:spPr>
        <a:xfrm>
          <a:off x="3142896" y="3638935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9464872"/>
                <a:satOff val="-4867"/>
                <a:lumOff val="-2095"/>
                <a:alphaOff val="0"/>
                <a:shade val="51000"/>
                <a:satMod val="130000"/>
              </a:schemeClr>
            </a:gs>
            <a:gs pos="80000">
              <a:schemeClr val="accent3">
                <a:hueOff val="-9464872"/>
                <a:satOff val="-4867"/>
                <a:lumOff val="-2095"/>
                <a:alphaOff val="0"/>
                <a:shade val="93000"/>
                <a:satMod val="130000"/>
              </a:schemeClr>
            </a:gs>
            <a:gs pos="100000">
              <a:schemeClr val="accent3">
                <a:hueOff val="-9464872"/>
                <a:satOff val="-4867"/>
                <a:lumOff val="-20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Outlook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3156665" y="3652704"/>
        <a:ext cx="2111605" cy="442570"/>
      </dsp:txXfrm>
    </dsp:sp>
    <dsp:sp modelId="{A5F7D0DA-96DC-4AAF-AA6A-05C5F9BFF47F}">
      <dsp:nvSpPr>
        <dsp:cNvPr id="0" name=""/>
        <dsp:cNvSpPr/>
      </dsp:nvSpPr>
      <dsp:spPr>
        <a:xfrm>
          <a:off x="3142896" y="4181368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0516524"/>
                <a:satOff val="-5408"/>
                <a:lumOff val="-2328"/>
                <a:alphaOff val="0"/>
                <a:shade val="51000"/>
                <a:satMod val="130000"/>
              </a:schemeClr>
            </a:gs>
            <a:gs pos="80000">
              <a:schemeClr val="accent3">
                <a:hueOff val="-10516524"/>
                <a:satOff val="-5408"/>
                <a:lumOff val="-2328"/>
                <a:alphaOff val="0"/>
                <a:shade val="93000"/>
                <a:satMod val="130000"/>
              </a:schemeClr>
            </a:gs>
            <a:gs pos="100000">
              <a:schemeClr val="accent3">
                <a:hueOff val="-10516524"/>
                <a:satOff val="-5408"/>
                <a:lumOff val="-23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Vista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3156665" y="4195137"/>
        <a:ext cx="2111605" cy="442570"/>
      </dsp:txXfrm>
    </dsp:sp>
    <dsp:sp modelId="{F8B90832-4AEC-4D9B-A348-8267B16A647E}">
      <dsp:nvSpPr>
        <dsp:cNvPr id="0" name=""/>
        <dsp:cNvSpPr/>
      </dsp:nvSpPr>
      <dsp:spPr>
        <a:xfrm>
          <a:off x="5749977" y="0"/>
          <a:ext cx="2673929" cy="48965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0" tIns="171450" rIns="171450" bIns="1714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45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MOS 2010</a:t>
          </a:r>
          <a:endParaRPr lang="zh-TW" altLang="en-US" sz="45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5749977" y="0"/>
        <a:ext cx="2673929" cy="1468963"/>
      </dsp:txXfrm>
    </dsp:sp>
    <dsp:sp modelId="{C9FE9B0B-12CD-4F85-9EA5-D0309665AF17}">
      <dsp:nvSpPr>
        <dsp:cNvPr id="0" name=""/>
        <dsp:cNvSpPr/>
      </dsp:nvSpPr>
      <dsp:spPr>
        <a:xfrm>
          <a:off x="6017370" y="1469202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1568177"/>
                <a:satOff val="-5948"/>
                <a:lumOff val="-2561"/>
                <a:alphaOff val="0"/>
                <a:shade val="51000"/>
                <a:satMod val="130000"/>
              </a:schemeClr>
            </a:gs>
            <a:gs pos="80000">
              <a:schemeClr val="accent3">
                <a:hueOff val="-11568177"/>
                <a:satOff val="-5948"/>
                <a:lumOff val="-2561"/>
                <a:alphaOff val="0"/>
                <a:shade val="93000"/>
                <a:satMod val="130000"/>
              </a:schemeClr>
            </a:gs>
            <a:gs pos="100000">
              <a:schemeClr val="accent3">
                <a:hueOff val="-11568177"/>
                <a:satOff val="-5948"/>
                <a:lumOff val="-256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Word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6031139" y="1482971"/>
        <a:ext cx="2111605" cy="442570"/>
      </dsp:txXfrm>
    </dsp:sp>
    <dsp:sp modelId="{7B5D5D87-1A41-4805-8BD1-47DB5BC29FE2}">
      <dsp:nvSpPr>
        <dsp:cNvPr id="0" name=""/>
        <dsp:cNvSpPr/>
      </dsp:nvSpPr>
      <dsp:spPr>
        <a:xfrm>
          <a:off x="6017370" y="2011635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2619828"/>
                <a:satOff val="-6489"/>
                <a:lumOff val="-2794"/>
                <a:alphaOff val="0"/>
                <a:shade val="51000"/>
                <a:satMod val="130000"/>
              </a:schemeClr>
            </a:gs>
            <a:gs pos="80000">
              <a:schemeClr val="accent3">
                <a:hueOff val="-12619828"/>
                <a:satOff val="-6489"/>
                <a:lumOff val="-2794"/>
                <a:alphaOff val="0"/>
                <a:shade val="93000"/>
                <a:satMod val="130000"/>
              </a:schemeClr>
            </a:gs>
            <a:gs pos="100000">
              <a:schemeClr val="accent3">
                <a:hueOff val="-12619828"/>
                <a:satOff val="-6489"/>
                <a:lumOff val="-279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Excel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Core</a:t>
          </a:r>
          <a:r>
            <a:rPr lang="zh-TW" altLang="en-US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、</a:t>
          </a: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Expert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6031139" y="2025404"/>
        <a:ext cx="2111605" cy="442570"/>
      </dsp:txXfrm>
    </dsp:sp>
    <dsp:sp modelId="{E1048B1A-41BB-4885-ADAD-9D97A2F79C03}">
      <dsp:nvSpPr>
        <dsp:cNvPr id="0" name=""/>
        <dsp:cNvSpPr/>
      </dsp:nvSpPr>
      <dsp:spPr>
        <a:xfrm>
          <a:off x="6017370" y="2554068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3671481"/>
                <a:satOff val="-7030"/>
                <a:lumOff val="-3027"/>
                <a:alphaOff val="0"/>
                <a:shade val="51000"/>
                <a:satMod val="130000"/>
              </a:schemeClr>
            </a:gs>
            <a:gs pos="80000">
              <a:schemeClr val="accent3">
                <a:hueOff val="-13671481"/>
                <a:satOff val="-7030"/>
                <a:lumOff val="-3027"/>
                <a:alphaOff val="0"/>
                <a:shade val="93000"/>
                <a:satMod val="130000"/>
              </a:schemeClr>
            </a:gs>
            <a:gs pos="100000">
              <a:schemeClr val="accent3">
                <a:hueOff val="-13671481"/>
                <a:satOff val="-7030"/>
                <a:lumOff val="-302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PowerPoint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6031139" y="2567837"/>
        <a:ext cx="2111605" cy="442570"/>
      </dsp:txXfrm>
    </dsp:sp>
    <dsp:sp modelId="{01082B71-E979-4F28-8487-F3C962BDABAB}">
      <dsp:nvSpPr>
        <dsp:cNvPr id="0" name=""/>
        <dsp:cNvSpPr/>
      </dsp:nvSpPr>
      <dsp:spPr>
        <a:xfrm>
          <a:off x="6017370" y="3096502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4723134"/>
                <a:satOff val="-7571"/>
                <a:lumOff val="-3259"/>
                <a:alphaOff val="0"/>
                <a:shade val="51000"/>
                <a:satMod val="130000"/>
              </a:schemeClr>
            </a:gs>
            <a:gs pos="80000">
              <a:schemeClr val="accent3">
                <a:hueOff val="-14723134"/>
                <a:satOff val="-7571"/>
                <a:lumOff val="-3259"/>
                <a:alphaOff val="0"/>
                <a:shade val="93000"/>
                <a:satMod val="130000"/>
              </a:schemeClr>
            </a:gs>
            <a:gs pos="100000">
              <a:schemeClr val="accent3">
                <a:hueOff val="-14723134"/>
                <a:satOff val="-7571"/>
                <a:lumOff val="-32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Access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6031139" y="3110271"/>
        <a:ext cx="2111605" cy="442570"/>
      </dsp:txXfrm>
    </dsp:sp>
    <dsp:sp modelId="{743B1A14-454D-4BFA-B2CE-40C5B506BA02}">
      <dsp:nvSpPr>
        <dsp:cNvPr id="0" name=""/>
        <dsp:cNvSpPr/>
      </dsp:nvSpPr>
      <dsp:spPr>
        <a:xfrm>
          <a:off x="6017370" y="3638935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5774787"/>
                <a:satOff val="-8111"/>
                <a:lumOff val="-3492"/>
                <a:alphaOff val="0"/>
                <a:shade val="51000"/>
                <a:satMod val="130000"/>
              </a:schemeClr>
            </a:gs>
            <a:gs pos="80000">
              <a:schemeClr val="accent3">
                <a:hueOff val="-15774787"/>
                <a:satOff val="-8111"/>
                <a:lumOff val="-3492"/>
                <a:alphaOff val="0"/>
                <a:shade val="93000"/>
                <a:satMod val="130000"/>
              </a:schemeClr>
            </a:gs>
            <a:gs pos="100000">
              <a:schemeClr val="accent3">
                <a:hueOff val="-15774787"/>
                <a:satOff val="-8111"/>
                <a:lumOff val="-34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Arial Unicode MS" pitchFamily="34" charset="-120"/>
            </a:rPr>
            <a:t>Outlook(2012)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6031139" y="3652704"/>
        <a:ext cx="2111605" cy="442570"/>
      </dsp:txXfrm>
    </dsp:sp>
    <dsp:sp modelId="{FA380865-F330-4BB4-A33B-760F21BF2D4B}">
      <dsp:nvSpPr>
        <dsp:cNvPr id="0" name=""/>
        <dsp:cNvSpPr/>
      </dsp:nvSpPr>
      <dsp:spPr>
        <a:xfrm>
          <a:off x="6017370" y="4181368"/>
          <a:ext cx="2139143" cy="4701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-16826439"/>
                <a:satOff val="-8652"/>
                <a:lumOff val="-3725"/>
                <a:alphaOff val="0"/>
                <a:shade val="51000"/>
                <a:satMod val="130000"/>
              </a:schemeClr>
            </a:gs>
            <a:gs pos="80000">
              <a:schemeClr val="accent3">
                <a:hueOff val="-16826439"/>
                <a:satOff val="-8652"/>
                <a:lumOff val="-3725"/>
                <a:alphaOff val="0"/>
                <a:shade val="93000"/>
                <a:satMod val="130000"/>
              </a:schemeClr>
            </a:gs>
            <a:gs pos="100000">
              <a:schemeClr val="accent3">
                <a:hueOff val="-16826439"/>
                <a:satOff val="-8652"/>
                <a:lumOff val="-372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100" b="1" kern="1200" dirty="0" smtClean="0">
              <a:solidFill>
                <a:schemeClr val="dk1"/>
              </a:solidFill>
              <a:latin typeface="標楷體" pitchFamily="65" charset="-120"/>
              <a:ea typeface="標楷體" pitchFamily="65" charset="-120"/>
              <a:cs typeface="+mn-cs"/>
            </a:rPr>
            <a:t>SharePoint</a:t>
          </a:r>
          <a:endParaRPr lang="zh-TW" altLang="en-US" sz="11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  <a:cs typeface="Arial Unicode MS" pitchFamily="34" charset="-120"/>
          </a:endParaRPr>
        </a:p>
      </dsp:txBody>
      <dsp:txXfrm>
        <a:off x="6031139" y="4195137"/>
        <a:ext cx="2111605" cy="4425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A1ED7C-C962-4583-96A5-F2E95139BAA9}">
      <dsp:nvSpPr>
        <dsp:cNvPr id="0" name=""/>
        <dsp:cNvSpPr/>
      </dsp:nvSpPr>
      <dsp:spPr>
        <a:xfrm>
          <a:off x="1702" y="2659657"/>
          <a:ext cx="1079224" cy="539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300" b="1" kern="120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Times New Roman" pitchFamily="18" charset="0"/>
            </a:rPr>
            <a:t>名詞介紹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17507" y="2675462"/>
        <a:ext cx="1047614" cy="508002"/>
      </dsp:txXfrm>
    </dsp:sp>
    <dsp:sp modelId="{533C769D-5EEB-4EEA-BEF8-00777ED85F3E}">
      <dsp:nvSpPr>
        <dsp:cNvPr id="0" name=""/>
        <dsp:cNvSpPr/>
      </dsp:nvSpPr>
      <dsp:spPr>
        <a:xfrm rot="17500715">
          <a:off x="712458" y="2376624"/>
          <a:ext cx="1168625" cy="19709"/>
        </a:xfrm>
        <a:custGeom>
          <a:avLst/>
          <a:gdLst/>
          <a:ahLst/>
          <a:cxnLst/>
          <a:rect l="0" t="0" r="0" b="0"/>
          <a:pathLst>
            <a:path>
              <a:moveTo>
                <a:pt x="0" y="9854"/>
              </a:moveTo>
              <a:lnTo>
                <a:pt x="1168625" y="98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1267555" y="2357263"/>
        <a:ext cx="58431" cy="58431"/>
      </dsp:txXfrm>
    </dsp:sp>
    <dsp:sp modelId="{A43C79F5-B1C4-4D74-B511-AD449A63D86E}">
      <dsp:nvSpPr>
        <dsp:cNvPr id="0" name=""/>
        <dsp:cNvSpPr/>
      </dsp:nvSpPr>
      <dsp:spPr>
        <a:xfrm>
          <a:off x="1512615" y="1573688"/>
          <a:ext cx="1079224" cy="539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Core-</a:t>
          </a:r>
          <a:r>
            <a:rPr lang="zh-TW" altLang="en-US" sz="1300" b="1" kern="1200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標準級</a:t>
          </a:r>
          <a:endParaRPr lang="en-US" altLang="zh-TW" sz="1300" b="1" kern="1200" dirty="0" smtClean="0">
            <a:solidFill>
              <a:srgbClr val="FFFF00"/>
            </a:solidFill>
            <a:latin typeface="標楷體" pitchFamily="65" charset="-120"/>
            <a:ea typeface="標楷體" pitchFamily="65" charset="-120"/>
          </a:endParaRP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(Specialist)</a:t>
          </a:r>
          <a:endParaRPr lang="zh-TW" altLang="en-US" sz="1300" b="1" kern="1200" dirty="0">
            <a:solidFill>
              <a:srgbClr val="FFFF00"/>
            </a:solidFill>
            <a:latin typeface="標楷體" pitchFamily="65" charset="-120"/>
            <a:ea typeface="標楷體" pitchFamily="65" charset="-120"/>
          </a:endParaRPr>
        </a:p>
      </dsp:txBody>
      <dsp:txXfrm>
        <a:off x="1528420" y="1589493"/>
        <a:ext cx="1047614" cy="508002"/>
      </dsp:txXfrm>
    </dsp:sp>
    <dsp:sp modelId="{277DB94F-6820-4A43-A970-F9C7A80D8160}">
      <dsp:nvSpPr>
        <dsp:cNvPr id="0" name=""/>
        <dsp:cNvSpPr/>
      </dsp:nvSpPr>
      <dsp:spPr>
        <a:xfrm rot="17350740">
          <a:off x="2150664" y="1213085"/>
          <a:ext cx="1314041" cy="19709"/>
        </a:xfrm>
        <a:custGeom>
          <a:avLst/>
          <a:gdLst/>
          <a:ahLst/>
          <a:cxnLst/>
          <a:rect l="0" t="0" r="0" b="0"/>
          <a:pathLst>
            <a:path>
              <a:moveTo>
                <a:pt x="0" y="9854"/>
              </a:moveTo>
              <a:lnTo>
                <a:pt x="1314041" y="9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774833" y="1190089"/>
        <a:ext cx="65702" cy="65702"/>
      </dsp:txXfrm>
    </dsp:sp>
    <dsp:sp modelId="{A8A0394F-4B55-4BF5-8F98-2D486B7AD950}">
      <dsp:nvSpPr>
        <dsp:cNvPr id="0" name=""/>
        <dsp:cNvSpPr/>
      </dsp:nvSpPr>
      <dsp:spPr>
        <a:xfrm>
          <a:off x="3023529" y="332580"/>
          <a:ext cx="1079224" cy="539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Word Core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3039334" y="348385"/>
        <a:ext cx="1047614" cy="508002"/>
      </dsp:txXfrm>
    </dsp:sp>
    <dsp:sp modelId="{2A5F89BC-C698-4E53-A04B-810CED5004A8}">
      <dsp:nvSpPr>
        <dsp:cNvPr id="0" name=""/>
        <dsp:cNvSpPr/>
      </dsp:nvSpPr>
      <dsp:spPr>
        <a:xfrm rot="18289469">
          <a:off x="2429715" y="1523362"/>
          <a:ext cx="755938" cy="19709"/>
        </a:xfrm>
        <a:custGeom>
          <a:avLst/>
          <a:gdLst/>
          <a:ahLst/>
          <a:cxnLst/>
          <a:rect l="0" t="0" r="0" b="0"/>
          <a:pathLst>
            <a:path>
              <a:moveTo>
                <a:pt x="0" y="9854"/>
              </a:moveTo>
              <a:lnTo>
                <a:pt x="755938" y="9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788786" y="1514318"/>
        <a:ext cx="37796" cy="37796"/>
      </dsp:txXfrm>
    </dsp:sp>
    <dsp:sp modelId="{A63A3D81-A318-41B3-B529-8385D860714D}">
      <dsp:nvSpPr>
        <dsp:cNvPr id="0" name=""/>
        <dsp:cNvSpPr/>
      </dsp:nvSpPr>
      <dsp:spPr>
        <a:xfrm>
          <a:off x="3023529" y="953134"/>
          <a:ext cx="1079224" cy="539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Excel Core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3039334" y="968939"/>
        <a:ext cx="1047614" cy="508002"/>
      </dsp:txXfrm>
    </dsp:sp>
    <dsp:sp modelId="{17F62505-F81F-41F8-9A6D-EF4D1618069B}">
      <dsp:nvSpPr>
        <dsp:cNvPr id="0" name=""/>
        <dsp:cNvSpPr/>
      </dsp:nvSpPr>
      <dsp:spPr>
        <a:xfrm>
          <a:off x="2591840" y="1833639"/>
          <a:ext cx="431689" cy="19709"/>
        </a:xfrm>
        <a:custGeom>
          <a:avLst/>
          <a:gdLst/>
          <a:ahLst/>
          <a:cxnLst/>
          <a:rect l="0" t="0" r="0" b="0"/>
          <a:pathLst>
            <a:path>
              <a:moveTo>
                <a:pt x="0" y="9854"/>
              </a:moveTo>
              <a:lnTo>
                <a:pt x="431689" y="9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796892" y="1832701"/>
        <a:ext cx="21584" cy="21584"/>
      </dsp:txXfrm>
    </dsp:sp>
    <dsp:sp modelId="{3BE18F9F-FA70-4629-8D15-C6612885BAB9}">
      <dsp:nvSpPr>
        <dsp:cNvPr id="0" name=""/>
        <dsp:cNvSpPr/>
      </dsp:nvSpPr>
      <dsp:spPr>
        <a:xfrm>
          <a:off x="3023529" y="1573688"/>
          <a:ext cx="1079224" cy="5396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PowerPoint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3039334" y="1589493"/>
        <a:ext cx="1047614" cy="508002"/>
      </dsp:txXfrm>
    </dsp:sp>
    <dsp:sp modelId="{326A217C-70D7-4719-BB44-B3B66379BC11}">
      <dsp:nvSpPr>
        <dsp:cNvPr id="0" name=""/>
        <dsp:cNvSpPr/>
      </dsp:nvSpPr>
      <dsp:spPr>
        <a:xfrm rot="3310531">
          <a:off x="2429715" y="2143916"/>
          <a:ext cx="755938" cy="19709"/>
        </a:xfrm>
        <a:custGeom>
          <a:avLst/>
          <a:gdLst/>
          <a:ahLst/>
          <a:cxnLst/>
          <a:rect l="0" t="0" r="0" b="0"/>
          <a:pathLst>
            <a:path>
              <a:moveTo>
                <a:pt x="0" y="9854"/>
              </a:moveTo>
              <a:lnTo>
                <a:pt x="755938" y="9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788786" y="2134872"/>
        <a:ext cx="37796" cy="37796"/>
      </dsp:txXfrm>
    </dsp:sp>
    <dsp:sp modelId="{20F1847B-A4A4-43A3-BE1E-2F3121272800}">
      <dsp:nvSpPr>
        <dsp:cNvPr id="0" name=""/>
        <dsp:cNvSpPr/>
      </dsp:nvSpPr>
      <dsp:spPr>
        <a:xfrm>
          <a:off x="3023529" y="2194241"/>
          <a:ext cx="1079224" cy="5396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Access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3039334" y="2210046"/>
        <a:ext cx="1047614" cy="508002"/>
      </dsp:txXfrm>
    </dsp:sp>
    <dsp:sp modelId="{C3AFA0C4-5F31-489B-84A1-81AE43A8B334}">
      <dsp:nvSpPr>
        <dsp:cNvPr id="0" name=""/>
        <dsp:cNvSpPr/>
      </dsp:nvSpPr>
      <dsp:spPr>
        <a:xfrm rot="4249260">
          <a:off x="2150664" y="2454193"/>
          <a:ext cx="1314041" cy="19709"/>
        </a:xfrm>
        <a:custGeom>
          <a:avLst/>
          <a:gdLst/>
          <a:ahLst/>
          <a:cxnLst/>
          <a:rect l="0" t="0" r="0" b="0"/>
          <a:pathLst>
            <a:path>
              <a:moveTo>
                <a:pt x="0" y="9854"/>
              </a:moveTo>
              <a:lnTo>
                <a:pt x="1314041" y="9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774833" y="2431196"/>
        <a:ext cx="65702" cy="65702"/>
      </dsp:txXfrm>
    </dsp:sp>
    <dsp:sp modelId="{EA5CA5BB-CB87-477C-B44F-68B6CCA16560}">
      <dsp:nvSpPr>
        <dsp:cNvPr id="0" name=""/>
        <dsp:cNvSpPr/>
      </dsp:nvSpPr>
      <dsp:spPr>
        <a:xfrm>
          <a:off x="3023529" y="2814795"/>
          <a:ext cx="1079224" cy="5396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Outlook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3039334" y="2830600"/>
        <a:ext cx="1047614" cy="508002"/>
      </dsp:txXfrm>
    </dsp:sp>
    <dsp:sp modelId="{DA904E86-EC0C-4B4F-B0C2-546E4D0B6BDB}">
      <dsp:nvSpPr>
        <dsp:cNvPr id="0" name=""/>
        <dsp:cNvSpPr/>
      </dsp:nvSpPr>
      <dsp:spPr>
        <a:xfrm rot="4099285">
          <a:off x="712458" y="3462593"/>
          <a:ext cx="1168625" cy="19709"/>
        </a:xfrm>
        <a:custGeom>
          <a:avLst/>
          <a:gdLst/>
          <a:ahLst/>
          <a:cxnLst/>
          <a:rect l="0" t="0" r="0" b="0"/>
          <a:pathLst>
            <a:path>
              <a:moveTo>
                <a:pt x="0" y="9854"/>
              </a:moveTo>
              <a:lnTo>
                <a:pt x="1168625" y="98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1267555" y="3443232"/>
        <a:ext cx="58431" cy="58431"/>
      </dsp:txXfrm>
    </dsp:sp>
    <dsp:sp modelId="{C796700E-0037-43FA-B86D-9A06AC5317B2}">
      <dsp:nvSpPr>
        <dsp:cNvPr id="0" name=""/>
        <dsp:cNvSpPr/>
      </dsp:nvSpPr>
      <dsp:spPr>
        <a:xfrm>
          <a:off x="1512615" y="3745626"/>
          <a:ext cx="1079224" cy="53961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Expert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300" b="1" kern="1200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專業級</a:t>
          </a:r>
          <a:endParaRPr lang="zh-TW" altLang="en-US" sz="1300" b="1" kern="1200" dirty="0">
            <a:solidFill>
              <a:srgbClr val="FFFF00"/>
            </a:solidFill>
            <a:latin typeface="標楷體" pitchFamily="65" charset="-120"/>
            <a:ea typeface="標楷體" pitchFamily="65" charset="-120"/>
          </a:endParaRPr>
        </a:p>
      </dsp:txBody>
      <dsp:txXfrm>
        <a:off x="1528420" y="3761431"/>
        <a:ext cx="1047614" cy="508002"/>
      </dsp:txXfrm>
    </dsp:sp>
    <dsp:sp modelId="{D1F70BE2-A9A3-4E1A-B320-A8DC4A8F7309}">
      <dsp:nvSpPr>
        <dsp:cNvPr id="0" name=""/>
        <dsp:cNvSpPr/>
      </dsp:nvSpPr>
      <dsp:spPr>
        <a:xfrm rot="19457599">
          <a:off x="2541871" y="3850439"/>
          <a:ext cx="531627" cy="19709"/>
        </a:xfrm>
        <a:custGeom>
          <a:avLst/>
          <a:gdLst/>
          <a:ahLst/>
          <a:cxnLst/>
          <a:rect l="0" t="0" r="0" b="0"/>
          <a:pathLst>
            <a:path>
              <a:moveTo>
                <a:pt x="0" y="9854"/>
              </a:moveTo>
              <a:lnTo>
                <a:pt x="531627" y="9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794394" y="3847003"/>
        <a:ext cx="26581" cy="26581"/>
      </dsp:txXfrm>
    </dsp:sp>
    <dsp:sp modelId="{09BE0717-8CBE-4FBF-A0C6-7C31684F3B06}">
      <dsp:nvSpPr>
        <dsp:cNvPr id="0" name=""/>
        <dsp:cNvSpPr/>
      </dsp:nvSpPr>
      <dsp:spPr>
        <a:xfrm>
          <a:off x="3023529" y="3435349"/>
          <a:ext cx="1079224" cy="5396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Word Expert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3039334" y="3451154"/>
        <a:ext cx="1047614" cy="508002"/>
      </dsp:txXfrm>
    </dsp:sp>
    <dsp:sp modelId="{C6D0DF28-9C9E-4110-9284-85DD5B138A53}">
      <dsp:nvSpPr>
        <dsp:cNvPr id="0" name=""/>
        <dsp:cNvSpPr/>
      </dsp:nvSpPr>
      <dsp:spPr>
        <a:xfrm rot="2142401">
          <a:off x="2541871" y="4160716"/>
          <a:ext cx="531627" cy="19709"/>
        </a:xfrm>
        <a:custGeom>
          <a:avLst/>
          <a:gdLst/>
          <a:ahLst/>
          <a:cxnLst/>
          <a:rect l="0" t="0" r="0" b="0"/>
          <a:pathLst>
            <a:path>
              <a:moveTo>
                <a:pt x="0" y="9854"/>
              </a:moveTo>
              <a:lnTo>
                <a:pt x="531627" y="985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794394" y="4157280"/>
        <a:ext cx="26581" cy="26581"/>
      </dsp:txXfrm>
    </dsp:sp>
    <dsp:sp modelId="{9D24FFD6-820B-478B-9667-E98BB35828E6}">
      <dsp:nvSpPr>
        <dsp:cNvPr id="0" name=""/>
        <dsp:cNvSpPr/>
      </dsp:nvSpPr>
      <dsp:spPr>
        <a:xfrm>
          <a:off x="3023529" y="4055903"/>
          <a:ext cx="1079224" cy="539612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err="1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Exce</a:t>
          </a:r>
          <a:r>
            <a:rPr lang="en-US" altLang="zh-TW" sz="13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 Expert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3039334" y="4071708"/>
        <a:ext cx="1047614" cy="5080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2B5770-B24C-48D9-A9A8-5A72D3E25A7C}">
      <dsp:nvSpPr>
        <dsp:cNvPr id="0" name=""/>
        <dsp:cNvSpPr/>
      </dsp:nvSpPr>
      <dsp:spPr>
        <a:xfrm>
          <a:off x="2050019" y="1673247"/>
          <a:ext cx="1012528" cy="10125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700" b="1" kern="1200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Master</a:t>
          </a:r>
          <a:r>
            <a:rPr lang="zh-TW" altLang="en-US" sz="1700" b="1" kern="1200" dirty="0" smtClean="0">
              <a:solidFill>
                <a:srgbClr val="FFFF00"/>
              </a:solidFill>
              <a:latin typeface="標楷體" pitchFamily="65" charset="-120"/>
              <a:ea typeface="標楷體" pitchFamily="65" charset="-120"/>
            </a:rPr>
            <a:t>大師級</a:t>
          </a:r>
          <a:endParaRPr lang="zh-TW" altLang="en-US" sz="1700" b="1" kern="1200" dirty="0">
            <a:solidFill>
              <a:srgbClr val="FFFF00"/>
            </a:solidFill>
            <a:latin typeface="標楷體" pitchFamily="65" charset="-120"/>
            <a:ea typeface="標楷體" pitchFamily="65" charset="-120"/>
          </a:endParaRPr>
        </a:p>
      </dsp:txBody>
      <dsp:txXfrm>
        <a:off x="2198300" y="1821528"/>
        <a:ext cx="715966" cy="715966"/>
      </dsp:txXfrm>
    </dsp:sp>
    <dsp:sp modelId="{5D96B615-44F0-42B7-9278-70A17663F198}">
      <dsp:nvSpPr>
        <dsp:cNvPr id="0" name=""/>
        <dsp:cNvSpPr/>
      </dsp:nvSpPr>
      <dsp:spPr>
        <a:xfrm rot="16200000">
          <a:off x="2448781" y="1304367"/>
          <a:ext cx="215005" cy="3442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3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481032" y="1405470"/>
        <a:ext cx="150504" cy="206555"/>
      </dsp:txXfrm>
    </dsp:sp>
    <dsp:sp modelId="{189D1380-777F-45F1-8B5B-889438CD9159}">
      <dsp:nvSpPr>
        <dsp:cNvPr id="0" name=""/>
        <dsp:cNvSpPr/>
      </dsp:nvSpPr>
      <dsp:spPr>
        <a:xfrm>
          <a:off x="1923453" y="1917"/>
          <a:ext cx="1265660" cy="1265660"/>
        </a:xfrm>
        <a:prstGeom prst="ellipse">
          <a:avLst/>
        </a:prstGeom>
        <a:gradFill rotWithShape="1">
          <a:gsLst>
            <a:gs pos="0">
              <a:schemeClr val="accent2">
                <a:shade val="51000"/>
                <a:satMod val="130000"/>
              </a:schemeClr>
            </a:gs>
            <a:gs pos="80000">
              <a:schemeClr val="accent2">
                <a:shade val="93000"/>
                <a:satMod val="130000"/>
              </a:schemeClr>
            </a:gs>
            <a:gs pos="100000">
              <a:schemeClr val="accent2"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PowerPoint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108805" y="187269"/>
        <a:ext cx="894956" cy="894956"/>
      </dsp:txXfrm>
    </dsp:sp>
    <dsp:sp modelId="{9825EAC4-F6F2-4659-82A9-6869F52EBA9D}">
      <dsp:nvSpPr>
        <dsp:cNvPr id="0" name=""/>
        <dsp:cNvSpPr/>
      </dsp:nvSpPr>
      <dsp:spPr>
        <a:xfrm rot="20520000">
          <a:off x="3117387" y="1790138"/>
          <a:ext cx="215005" cy="3442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3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3118965" y="1868956"/>
        <a:ext cx="150504" cy="206555"/>
      </dsp:txXfrm>
    </dsp:sp>
    <dsp:sp modelId="{315A8880-BC47-4244-AF8F-FF4D2076F0A9}">
      <dsp:nvSpPr>
        <dsp:cNvPr id="0" name=""/>
        <dsp:cNvSpPr/>
      </dsp:nvSpPr>
      <dsp:spPr>
        <a:xfrm>
          <a:off x="3392612" y="1069323"/>
          <a:ext cx="1265660" cy="1265660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Access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3577964" y="1254675"/>
        <a:ext cx="894956" cy="894956"/>
      </dsp:txXfrm>
    </dsp:sp>
    <dsp:sp modelId="{5B8A6FF3-384D-4F99-871D-01DBCCB41FE0}">
      <dsp:nvSpPr>
        <dsp:cNvPr id="0" name=""/>
        <dsp:cNvSpPr/>
      </dsp:nvSpPr>
      <dsp:spPr>
        <a:xfrm rot="3284510">
          <a:off x="2854426" y="2576714"/>
          <a:ext cx="208687" cy="3442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300" kern="1200">
            <a:solidFill>
              <a:schemeClr val="tx1"/>
            </a:solidFill>
          </a:endParaRPr>
        </a:p>
      </dsp:txBody>
      <dsp:txXfrm>
        <a:off x="2867659" y="2620005"/>
        <a:ext cx="146081" cy="206555"/>
      </dsp:txXfrm>
    </dsp:sp>
    <dsp:sp modelId="{58B1D6CD-B493-4915-8405-F7F7DA78CFDC}">
      <dsp:nvSpPr>
        <dsp:cNvPr id="0" name=""/>
        <dsp:cNvSpPr/>
      </dsp:nvSpPr>
      <dsp:spPr>
        <a:xfrm>
          <a:off x="2808306" y="2798339"/>
          <a:ext cx="1265660" cy="1265660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Word Expert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2993658" y="2983691"/>
        <a:ext cx="894956" cy="894956"/>
      </dsp:txXfrm>
    </dsp:sp>
    <dsp:sp modelId="{49A912E4-4D8B-4EBD-88D8-2080526C257E}">
      <dsp:nvSpPr>
        <dsp:cNvPr id="0" name=""/>
        <dsp:cNvSpPr/>
      </dsp:nvSpPr>
      <dsp:spPr>
        <a:xfrm rot="7560000">
          <a:off x="2035559" y="2576132"/>
          <a:ext cx="215005" cy="3442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300" kern="1200">
            <a:solidFill>
              <a:schemeClr val="tx1"/>
            </a:solidFill>
          </a:endParaRPr>
        </a:p>
      </dsp:txBody>
      <dsp:txXfrm rot="10800000">
        <a:off x="2086766" y="2618893"/>
        <a:ext cx="150504" cy="206555"/>
      </dsp:txXfrm>
    </dsp:sp>
    <dsp:sp modelId="{B3267650-5FD9-4FD1-B5EA-6A4466E5555D}">
      <dsp:nvSpPr>
        <dsp:cNvPr id="0" name=""/>
        <dsp:cNvSpPr/>
      </dsp:nvSpPr>
      <dsp:spPr>
        <a:xfrm>
          <a:off x="1015464" y="2796422"/>
          <a:ext cx="1265660" cy="1265660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Excel Expert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1200816" y="2981774"/>
        <a:ext cx="894956" cy="894956"/>
      </dsp:txXfrm>
    </dsp:sp>
    <dsp:sp modelId="{FB0A838A-8A81-4442-8A0F-EE9E44E5070B}">
      <dsp:nvSpPr>
        <dsp:cNvPr id="0" name=""/>
        <dsp:cNvSpPr/>
      </dsp:nvSpPr>
      <dsp:spPr>
        <a:xfrm rot="11880000">
          <a:off x="1780174" y="1790138"/>
          <a:ext cx="215005" cy="34425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300" b="1" kern="120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 rot="10800000">
        <a:off x="1843097" y="1868956"/>
        <a:ext cx="150504" cy="206555"/>
      </dsp:txXfrm>
    </dsp:sp>
    <dsp:sp modelId="{FFD48E1E-0CE3-4DCE-8DD3-1F23651ABA44}">
      <dsp:nvSpPr>
        <dsp:cNvPr id="0" name=""/>
        <dsp:cNvSpPr/>
      </dsp:nvSpPr>
      <dsp:spPr>
        <a:xfrm>
          <a:off x="454295" y="1069323"/>
          <a:ext cx="1265660" cy="1265660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300" b="1" kern="12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rPr>
            <a:t>Outlook</a:t>
          </a:r>
          <a:endParaRPr lang="zh-TW" altLang="en-US" sz="1300" b="1" kern="1200" dirty="0">
            <a:solidFill>
              <a:schemeClr val="tx1"/>
            </a:solidFill>
            <a:latin typeface="標楷體" pitchFamily="65" charset="-120"/>
            <a:ea typeface="標楷體" pitchFamily="65" charset="-120"/>
          </a:endParaRPr>
        </a:p>
      </dsp:txBody>
      <dsp:txXfrm>
        <a:off x="639647" y="1254675"/>
        <a:ext cx="894956" cy="8949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fld id="{89EE9486-67B3-4487-9636-A7ADD6453CF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128589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0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180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80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fld id="{FA2118B3-54B6-47AA-8C8E-C3A62AABD03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296108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048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TW" altLang="en-US" smtClean="0"/>
          </a:p>
        </p:txBody>
      </p:sp>
      <p:sp>
        <p:nvSpPr>
          <p:cNvPr id="20484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8C701F-D4F1-4EA0-9D42-D2A8322DCDBB}" type="slidenum">
              <a:rPr lang="en-US" altLang="zh-TW" smtClean="0">
                <a:cs typeface="華康中圓體"/>
              </a:rPr>
              <a:pPr/>
              <a:t>1</a:t>
            </a:fld>
            <a:endParaRPr lang="en-US" altLang="zh-TW" smtClean="0">
              <a:cs typeface="華康中圓體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標題及圖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表版面配置區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TW" altLang="en-US" noProof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標題及圖表或組織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SmartArt 版面配置區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TW" altLang="en-US" noProof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+mj-lt"/>
          <a:ea typeface="+mj-ea"/>
          <a:cs typeface="華康魏碑體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華康魏碑體" pitchFamily="65" charset="-120"/>
          <a:cs typeface="華康魏碑體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華康魏碑體" pitchFamily="65" charset="-120"/>
          <a:cs typeface="華康魏碑體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華康魏碑體" pitchFamily="65" charset="-120"/>
          <a:cs typeface="華康魏碑體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華康魏碑體" pitchFamily="65" charset="-120"/>
          <a:cs typeface="華康魏碑體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華康魏碑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華康魏碑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華康魏碑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1"/>
          </a:solidFill>
          <a:latin typeface="Arial" charset="0"/>
          <a:ea typeface="華康魏碑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kumimoji="1" sz="3200">
          <a:solidFill>
            <a:schemeClr val="tx1"/>
          </a:solidFill>
          <a:latin typeface="+mn-lt"/>
          <a:ea typeface="+mn-ea"/>
          <a:cs typeface="華康中圓體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  <a:cs typeface="華康中圓體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  <a:ea typeface="+mn-ea"/>
          <a:cs typeface="華康中圓體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  <a:cs typeface="華康中圓體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  <a:cs typeface="華康中圓體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___1.xlsx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Excel____2.xlsx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Excel____3.xlsx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tiport.com/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books.gotop.com.tw/booklists.aspx?Types=v&amp;Query=MOS" TargetMode="Externa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068"/>
          <p:cNvSpPr txBox="1">
            <a:spLocks noChangeArrowheads="1"/>
          </p:cNvSpPr>
          <p:nvPr/>
        </p:nvSpPr>
        <p:spPr bwMode="auto">
          <a:xfrm>
            <a:off x="2411760" y="2742019"/>
            <a:ext cx="66967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TW" altLang="en-US" sz="4800" b="1" dirty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4800" b="1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4800" b="1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</a:t>
            </a:r>
            <a:r>
              <a:rPr lang="zh-TW" altLang="en-US" sz="4800" b="1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認證介紹</a:t>
            </a:r>
            <a:endParaRPr lang="en-US" altLang="zh-TW" sz="4800" b="1" dirty="0">
              <a:solidFill>
                <a:schemeClr val="bg1"/>
              </a:solidFill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</p:txBody>
      </p:sp>
      <p:sp>
        <p:nvSpPr>
          <p:cNvPr id="3" name="Text Box 2068"/>
          <p:cNvSpPr txBox="1">
            <a:spLocks noChangeArrowheads="1"/>
          </p:cNvSpPr>
          <p:nvPr/>
        </p:nvSpPr>
        <p:spPr bwMode="auto">
          <a:xfrm>
            <a:off x="323528" y="5085184"/>
            <a:ext cx="37511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考務推廣部 </a:t>
            </a:r>
            <a:r>
              <a:rPr lang="en-US" altLang="zh-TW" b="1" dirty="0" err="1" smtClean="0">
                <a:latin typeface="標楷體" pitchFamily="65" charset="-120"/>
                <a:ea typeface="標楷體" pitchFamily="65" charset="-120"/>
              </a:rPr>
              <a:t>Nick_Liu</a:t>
            </a:r>
            <a:endParaRPr lang="en-US" altLang="zh-TW" b="1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直排文字版面配置區 1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eaLnBrk="1" hangingPunct="1">
              <a:buFont typeface="Wingdings 2" pitchFamily="18" charset="2"/>
              <a:buNone/>
            </a:pPr>
            <a:endParaRPr lang="en-US" altLang="zh-TW" b="1" smtClean="0"/>
          </a:p>
          <a:p>
            <a:pPr eaLnBrk="1" hangingPunct="1">
              <a:buFont typeface="Wingdings 2" pitchFamily="18" charset="2"/>
              <a:buNone/>
            </a:pPr>
            <a:endParaRPr lang="en-US" altLang="zh-TW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391276"/>
              </p:ext>
            </p:extLst>
          </p:nvPr>
        </p:nvGraphicFramePr>
        <p:xfrm>
          <a:off x="642938" y="1628800"/>
          <a:ext cx="7858125" cy="4068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23"/>
                <a:gridCol w="1714500"/>
                <a:gridCol w="1714502"/>
              </a:tblGrid>
              <a:tr h="74460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科    目    版    本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(Level)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標  準  級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(Core)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專  業  級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(Expert)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/>
                </a:tc>
              </a:tr>
              <a:tr h="664831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Word </a:t>
                      </a:r>
                      <a:r>
                        <a:rPr lang="en-US" altLang="zh-TW" sz="1800" b="1" dirty="0" smtClean="0">
                          <a:solidFill>
                            <a:srgbClr val="00B05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2002</a:t>
                      </a:r>
                      <a:r>
                        <a:rPr lang="zh-TW" altLang="en-US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、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2003</a:t>
                      </a: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/>
                </a:tc>
              </a:tr>
              <a:tr h="6648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Excel </a:t>
                      </a:r>
                      <a:r>
                        <a:rPr lang="en-US" altLang="zh-TW" sz="1800" b="1" dirty="0" smtClean="0">
                          <a:solidFill>
                            <a:srgbClr val="00B05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2002</a:t>
                      </a:r>
                      <a:r>
                        <a:rPr lang="zh-TW" altLang="en-US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、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2003</a:t>
                      </a: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/>
                </a:tc>
              </a:tr>
              <a:tr h="664831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PowerPoint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2003</a:t>
                      </a:r>
                      <a:endParaRPr lang="zh-TW" altLang="en-US" sz="1800" b="1" dirty="0">
                        <a:solidFill>
                          <a:srgbClr val="C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</a:t>
                      </a:r>
                      <a:endParaRPr lang="zh-TW" altLang="en-US" sz="2800" b="1" dirty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</a:tr>
              <a:tr h="664831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 Access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2003</a:t>
                      </a:r>
                      <a:endParaRPr lang="zh-TW" altLang="en-US" sz="1800" b="1" dirty="0">
                        <a:solidFill>
                          <a:srgbClr val="C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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</a:tr>
              <a:tr h="664831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 Outlook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2003</a:t>
                      </a:r>
                      <a:endParaRPr lang="zh-TW" altLang="en-US" sz="1800" b="1" dirty="0">
                        <a:solidFill>
                          <a:srgbClr val="C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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</a:tr>
            </a:tbl>
          </a:graphicData>
        </a:graphic>
      </p:graphicFrame>
      <p:sp>
        <p:nvSpPr>
          <p:cNvPr id="23585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TW" altLang="en-US" sz="32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MOS 2002/2003 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</a:rPr>
              <a:t>認證</a:t>
            </a:r>
            <a:r>
              <a:rPr lang="zh-TW" altLang="en-US" sz="3200" b="1" dirty="0">
                <a:latin typeface="標楷體" pitchFamily="65" charset="-120"/>
                <a:ea typeface="標楷體" pitchFamily="65" charset="-120"/>
              </a:rPr>
              <a:t>版本與科目</a:t>
            </a:r>
            <a:endParaRPr lang="en-US" altLang="zh-TW" sz="3200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4893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直排文字版面配置區 1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eaLnBrk="1" hangingPunct="1">
              <a:buFont typeface="Wingdings 2" pitchFamily="18" charset="2"/>
              <a:buNone/>
            </a:pPr>
            <a:endParaRPr lang="en-US" altLang="zh-TW" b="1" smtClean="0"/>
          </a:p>
          <a:p>
            <a:pPr eaLnBrk="1" hangingPunct="1">
              <a:buFont typeface="Wingdings 2" pitchFamily="18" charset="2"/>
              <a:buNone/>
            </a:pPr>
            <a:endParaRPr lang="en-US" altLang="zh-TW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362382"/>
              </p:ext>
            </p:extLst>
          </p:nvPr>
        </p:nvGraphicFramePr>
        <p:xfrm>
          <a:off x="928688" y="1531602"/>
          <a:ext cx="7286625" cy="4129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8315"/>
                <a:gridCol w="2348310"/>
              </a:tblGrid>
              <a:tr h="640173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科    目    版    本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(Level)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無  分  級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</a:tr>
              <a:tr h="571432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Word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2007</a:t>
                      </a: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</a:tr>
              <a:tr h="5714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Excel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2007</a:t>
                      </a: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</a:tr>
              <a:tr h="571432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PowerPoint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2007</a:t>
                      </a:r>
                      <a:endParaRPr lang="zh-TW" altLang="en-US" sz="1800" b="1" dirty="0">
                        <a:solidFill>
                          <a:srgbClr val="C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</a:tr>
              <a:tr h="571432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 Access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2007</a:t>
                      </a:r>
                      <a:endParaRPr lang="zh-TW" altLang="en-US" sz="1800" b="1" dirty="0">
                        <a:solidFill>
                          <a:srgbClr val="C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</a:tr>
              <a:tr h="571432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 Outlook 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2007</a:t>
                      </a:r>
                      <a:endParaRPr lang="zh-TW" altLang="en-US" sz="1800" b="1" dirty="0">
                        <a:solidFill>
                          <a:srgbClr val="C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</a:tr>
              <a:tr h="571432">
                <a:tc>
                  <a:txBody>
                    <a:bodyPr/>
                    <a:lstStyle/>
                    <a:p>
                      <a:r>
                        <a:rPr kumimoji="0" lang="en-US" altLang="zh-TW" sz="1800" b="1" kern="1200" dirty="0" smtClean="0">
                          <a:solidFill>
                            <a:schemeClr val="dk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Vista</a:t>
                      </a:r>
                      <a:endParaRPr kumimoji="0" lang="zh-TW" altLang="en-US" sz="1800" b="1" kern="1200" dirty="0">
                        <a:solidFill>
                          <a:schemeClr val="dk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  <p:sp>
        <p:nvSpPr>
          <p:cNvPr id="36893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TW" altLang="en-US" sz="36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36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3600" b="1" dirty="0" smtClean="0">
                <a:latin typeface="標楷體" pitchFamily="65" charset="-120"/>
                <a:ea typeface="標楷體" pitchFamily="65" charset="-120"/>
              </a:rPr>
              <a:t>MOS </a:t>
            </a:r>
            <a:r>
              <a:rPr lang="en-US" altLang="zh-TW" sz="3600" b="1" dirty="0">
                <a:latin typeface="標楷體" pitchFamily="65" charset="-120"/>
                <a:ea typeface="標楷體" pitchFamily="65" charset="-120"/>
              </a:rPr>
              <a:t>2007 </a:t>
            </a:r>
            <a:r>
              <a:rPr lang="zh-TW" altLang="en-US" sz="3600" b="1" dirty="0">
                <a:latin typeface="標楷體" pitchFamily="65" charset="-120"/>
                <a:ea typeface="標楷體" pitchFamily="65" charset="-120"/>
              </a:rPr>
              <a:t>認證版本與科目</a:t>
            </a:r>
            <a:endParaRPr lang="en-US" altLang="zh-TW" sz="3600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5402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直排文字版面配置區 1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eaLnBrk="1" hangingPunct="1">
              <a:buFont typeface="Wingdings 2" pitchFamily="18" charset="2"/>
              <a:buNone/>
            </a:pPr>
            <a:endParaRPr lang="en-US" altLang="zh-TW" b="1" smtClean="0"/>
          </a:p>
          <a:p>
            <a:pPr eaLnBrk="1" hangingPunct="1">
              <a:buFont typeface="Wingdings 2" pitchFamily="18" charset="2"/>
              <a:buNone/>
            </a:pPr>
            <a:endParaRPr lang="en-US" altLang="zh-TW" smtClean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394233"/>
              </p:ext>
            </p:extLst>
          </p:nvPr>
        </p:nvGraphicFramePr>
        <p:xfrm>
          <a:off x="642938" y="1412776"/>
          <a:ext cx="7858125" cy="4733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23"/>
                <a:gridCol w="1714500"/>
                <a:gridCol w="1714502"/>
              </a:tblGrid>
              <a:tr h="74460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科    目    版    本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(Level)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標  準  級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(Core)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專  業  級</a:t>
                      </a:r>
                      <a:endParaRPr lang="en-US" altLang="zh-TW" sz="2000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en-US" altLang="zh-TW" sz="2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(Expert)</a:t>
                      </a:r>
                      <a:endParaRPr lang="zh-TW" altLang="en-US" sz="20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/>
                </a:tc>
              </a:tr>
              <a:tr h="664831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Word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2010</a:t>
                      </a: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</a:tr>
              <a:tr h="6648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Excel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2010</a:t>
                      </a: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</a:tr>
              <a:tr h="664831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PowerPoint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2010</a:t>
                      </a:r>
                      <a:endParaRPr lang="zh-TW" altLang="en-US" sz="1800" b="1" dirty="0">
                        <a:solidFill>
                          <a:srgbClr val="C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</a:t>
                      </a:r>
                      <a:endParaRPr lang="zh-TW" altLang="en-US" sz="2800" b="1" dirty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</a:tr>
              <a:tr h="664831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 Access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2010</a:t>
                      </a:r>
                      <a:endParaRPr lang="zh-TW" altLang="en-US" sz="1800" b="1" dirty="0">
                        <a:solidFill>
                          <a:srgbClr val="C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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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</a:tr>
              <a:tr h="664831">
                <a:tc>
                  <a:txBody>
                    <a:bodyPr/>
                    <a:lstStyle/>
                    <a:p>
                      <a:r>
                        <a:rPr lang="en-US" altLang="zh-TW" sz="1800" b="1" dirty="0" smtClean="0">
                          <a:latin typeface="標楷體" pitchFamily="65" charset="-120"/>
                          <a:ea typeface="標楷體" pitchFamily="65" charset="-120"/>
                        </a:rPr>
                        <a:t>Microsoft  Outlook </a:t>
                      </a:r>
                      <a:r>
                        <a:rPr lang="en-US" altLang="zh-TW" sz="1800" b="1" dirty="0" smtClean="0">
                          <a:solidFill>
                            <a:srgbClr val="C00000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2010</a:t>
                      </a:r>
                      <a:endParaRPr lang="zh-TW" altLang="en-US" sz="1800" b="1" dirty="0">
                        <a:solidFill>
                          <a:srgbClr val="C0000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尚無中文試題</a:t>
                      </a:r>
                      <a:endParaRPr lang="en-US" altLang="zh-TW" sz="1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  <a:sym typeface="Wingdings 2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400" b="1" dirty="0" smtClean="0">
                          <a:effectLst/>
                        </a:rPr>
                        <a:t>Coming in 2012</a:t>
                      </a: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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</a:tr>
              <a:tr h="6648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chemeClr val="dk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SharePoint</a:t>
                      </a: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尚無中文試題</a:t>
                      </a:r>
                      <a:endParaRPr lang="en-US" altLang="zh-TW" sz="1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  <a:sym typeface="Wingdings 2"/>
                      </a:endParaRPr>
                    </a:p>
                  </a:txBody>
                  <a:tcPr marL="91439" marR="91439" marT="45716" marB="45716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800" b="1" dirty="0" smtClean="0">
                          <a:solidFill>
                            <a:srgbClr val="7030A0"/>
                          </a:solidFill>
                          <a:latin typeface="標楷體" pitchFamily="65" charset="-120"/>
                          <a:ea typeface="標楷體" pitchFamily="65" charset="-120"/>
                          <a:sym typeface="Wingdings 2"/>
                        </a:rPr>
                        <a:t></a:t>
                      </a:r>
                      <a:endParaRPr lang="zh-TW" altLang="en-US" sz="2800" b="1" dirty="0" smtClean="0">
                        <a:solidFill>
                          <a:srgbClr val="7030A0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marL="91439" marR="91439" marT="45716" marB="45716" anchor="ctr"/>
                </a:tc>
              </a:tr>
            </a:tbl>
          </a:graphicData>
        </a:graphic>
      </p:graphicFrame>
      <p:sp>
        <p:nvSpPr>
          <p:cNvPr id="23585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TW" altLang="en-US" sz="36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36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3600" b="1" dirty="0" smtClean="0">
                <a:latin typeface="標楷體" pitchFamily="65" charset="-120"/>
                <a:ea typeface="標楷體" pitchFamily="65" charset="-120"/>
              </a:rPr>
              <a:t>MOS </a:t>
            </a:r>
            <a:r>
              <a:rPr lang="en-US" altLang="zh-TW" sz="3600" b="1" dirty="0">
                <a:latin typeface="標楷體" pitchFamily="65" charset="-120"/>
                <a:ea typeface="標楷體" pitchFamily="65" charset="-120"/>
              </a:rPr>
              <a:t>2010 </a:t>
            </a:r>
            <a:r>
              <a:rPr lang="zh-TW" altLang="en-US" sz="3600" b="1" dirty="0">
                <a:latin typeface="標楷體" pitchFamily="65" charset="-120"/>
                <a:ea typeface="標楷體" pitchFamily="65" charset="-120"/>
              </a:rPr>
              <a:t>認證版本與科目</a:t>
            </a:r>
            <a:endParaRPr lang="en-US" altLang="zh-TW" sz="3600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7543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</a:t>
            </a:r>
            <a:r>
              <a:rPr lang="en-US" altLang="zh-TW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2003 </a:t>
            </a: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考試相關資訊</a:t>
            </a:r>
          </a:p>
        </p:txBody>
      </p:sp>
      <p:graphicFrame>
        <p:nvGraphicFramePr>
          <p:cNvPr id="30725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7325927"/>
              </p:ext>
            </p:extLst>
          </p:nvPr>
        </p:nvGraphicFramePr>
        <p:xfrm>
          <a:off x="555625" y="2349500"/>
          <a:ext cx="8032750" cy="306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工作表" r:id="rId4" imgW="4953000" imgH="1685925" progId="Excel.Sheet.12">
                  <p:embed/>
                </p:oleObj>
              </mc:Choice>
              <mc:Fallback>
                <p:oleObj name="工作表" r:id="rId4" imgW="4953000" imgH="1685925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625" y="2349500"/>
                        <a:ext cx="8032750" cy="306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zh-TW" altLang="en-US">
              <a:latin typeface="Constantia" pitchFamily="18" charset="0"/>
            </a:endParaRPr>
          </a:p>
        </p:txBody>
      </p:sp>
      <p:sp>
        <p:nvSpPr>
          <p:cNvPr id="30727" name="矩形 7"/>
          <p:cNvSpPr>
            <a:spLocks noChangeArrowheads="1"/>
          </p:cNvSpPr>
          <p:nvPr/>
        </p:nvSpPr>
        <p:spPr bwMode="auto">
          <a:xfrm>
            <a:off x="611560" y="1414736"/>
            <a:ext cx="79208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TW" sz="3600" b="1" dirty="0">
                <a:solidFill>
                  <a:srgbClr val="000000"/>
                </a:solidFill>
                <a:latin typeface="Arial Rounded MT Bold" pitchFamily="34" charset="0"/>
                <a:cs typeface="Times New Roman" pitchFamily="18" charset="0"/>
              </a:rPr>
              <a:t>Microsoft Office </a:t>
            </a:r>
            <a:r>
              <a:rPr lang="en-US" altLang="zh-TW" sz="3600" b="1" dirty="0" smtClean="0">
                <a:solidFill>
                  <a:srgbClr val="000000"/>
                </a:solidFill>
                <a:latin typeface="Arial Rounded MT Bold" pitchFamily="34" charset="0"/>
                <a:cs typeface="Times New Roman" pitchFamily="18" charset="0"/>
              </a:rPr>
              <a:t>Specialist 2003</a:t>
            </a:r>
            <a:endParaRPr kumimoji="0" lang="zh-TW" altLang="en-US" sz="3600" dirty="0">
              <a:latin typeface="Constantia" pitchFamily="18" charset="0"/>
            </a:endParaRPr>
          </a:p>
        </p:txBody>
      </p:sp>
      <p:sp>
        <p:nvSpPr>
          <p:cNvPr id="7" name="文字方塊 3"/>
          <p:cNvSpPr txBox="1">
            <a:spLocks noChangeArrowheads="1"/>
          </p:cNvSpPr>
          <p:nvPr/>
        </p:nvSpPr>
        <p:spPr bwMode="auto">
          <a:xfrm>
            <a:off x="1799431" y="5589240"/>
            <a:ext cx="73810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lang="zh-TW" altLang="zh-TW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及格標準成績為依照全球</a:t>
            </a:r>
            <a:r>
              <a:rPr lang="zh-TW" altLang="zh-TW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考生之表現</a:t>
            </a:r>
            <a:r>
              <a:rPr lang="zh-TW" altLang="zh-TW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採浮動式處理</a:t>
            </a:r>
            <a:endParaRPr lang="zh-TW" altLang="zh-TW" dirty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59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國際微軟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2007 </a:t>
            </a: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考試相關資訊</a:t>
            </a:r>
          </a:p>
        </p:txBody>
      </p:sp>
      <p:graphicFrame>
        <p:nvGraphicFramePr>
          <p:cNvPr id="4403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818172"/>
              </p:ext>
            </p:extLst>
          </p:nvPr>
        </p:nvGraphicFramePr>
        <p:xfrm>
          <a:off x="784225" y="2276475"/>
          <a:ext cx="7575550" cy="314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工作表" r:id="rId4" imgW="4152916" imgH="1958256" progId="Excel.Sheet.12">
                  <p:embed/>
                </p:oleObj>
              </mc:Choice>
              <mc:Fallback>
                <p:oleObj name="工作表" r:id="rId4" imgW="4152916" imgH="1958256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4225" y="2276475"/>
                        <a:ext cx="7575550" cy="3146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zh-TW" altLang="en-US">
              <a:latin typeface="Constantia" pitchFamily="18" charset="0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395536" y="1412776"/>
            <a:ext cx="83529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TW" sz="3600" b="1" dirty="0">
                <a:solidFill>
                  <a:srgbClr val="000000"/>
                </a:solidFill>
                <a:latin typeface="Arial Rounded MT Bold" pitchFamily="34" charset="0"/>
                <a:cs typeface="Times New Roman" pitchFamily="18" charset="0"/>
              </a:rPr>
              <a:t>Microsoft Office </a:t>
            </a:r>
            <a:r>
              <a:rPr lang="en-US" altLang="zh-TW" sz="3600" b="1" dirty="0" smtClean="0">
                <a:solidFill>
                  <a:srgbClr val="000000"/>
                </a:solidFill>
                <a:latin typeface="Arial Rounded MT Bold" pitchFamily="34" charset="0"/>
                <a:cs typeface="Times New Roman" pitchFamily="18" charset="0"/>
              </a:rPr>
              <a:t>Specialist 2007</a:t>
            </a:r>
            <a:endParaRPr kumimoji="0" lang="zh-TW" altLang="en-US" sz="3600" dirty="0">
              <a:latin typeface="Constantia" pitchFamily="18" charset="0"/>
            </a:endParaRPr>
          </a:p>
        </p:txBody>
      </p:sp>
      <p:sp>
        <p:nvSpPr>
          <p:cNvPr id="7" name="文字方塊 3"/>
          <p:cNvSpPr txBox="1">
            <a:spLocks noChangeArrowheads="1"/>
          </p:cNvSpPr>
          <p:nvPr/>
        </p:nvSpPr>
        <p:spPr bwMode="auto">
          <a:xfrm>
            <a:off x="1979712" y="5775647"/>
            <a:ext cx="73810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lang="zh-TW" altLang="zh-TW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及格標準成績為依照全球</a:t>
            </a:r>
            <a:r>
              <a:rPr lang="zh-TW" altLang="zh-TW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考生之表現</a:t>
            </a:r>
            <a:r>
              <a:rPr lang="zh-TW" altLang="zh-TW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採浮動式處理</a:t>
            </a:r>
            <a:endParaRPr lang="zh-TW" altLang="zh-TW" dirty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9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2010 </a:t>
            </a: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考試相關資訊</a:t>
            </a:r>
          </a:p>
        </p:txBody>
      </p:sp>
      <p:graphicFrame>
        <p:nvGraphicFramePr>
          <p:cNvPr id="44037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9134669"/>
              </p:ext>
            </p:extLst>
          </p:nvPr>
        </p:nvGraphicFramePr>
        <p:xfrm>
          <a:off x="385763" y="1844675"/>
          <a:ext cx="8374062" cy="385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工作表" r:id="rId4" imgW="4591154" imgH="2400249" progId="Excel.Sheet.12">
                  <p:embed/>
                </p:oleObj>
              </mc:Choice>
              <mc:Fallback>
                <p:oleObj name="工作表" r:id="rId4" imgW="4591154" imgH="2400249" progId="Excel.Shee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763" y="1844675"/>
                        <a:ext cx="8374062" cy="385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8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kumimoji="0" lang="zh-TW" altLang="en-US">
              <a:latin typeface="Constantia" pitchFamily="18" charset="0"/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395536" y="1124744"/>
            <a:ext cx="835292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TW" sz="3600" b="1" dirty="0">
                <a:solidFill>
                  <a:srgbClr val="000000"/>
                </a:solidFill>
                <a:latin typeface="Arial Rounded MT Bold" pitchFamily="34" charset="0"/>
                <a:cs typeface="Times New Roman" pitchFamily="18" charset="0"/>
              </a:rPr>
              <a:t>Microsoft Office </a:t>
            </a:r>
            <a:r>
              <a:rPr lang="en-US" altLang="zh-TW" sz="3600" b="1" dirty="0" smtClean="0">
                <a:solidFill>
                  <a:srgbClr val="000000"/>
                </a:solidFill>
                <a:latin typeface="Arial Rounded MT Bold" pitchFamily="34" charset="0"/>
                <a:cs typeface="Times New Roman" pitchFamily="18" charset="0"/>
              </a:rPr>
              <a:t>Specialist 2010</a:t>
            </a:r>
            <a:endParaRPr kumimoji="0" lang="zh-TW" altLang="en-US" sz="3600" dirty="0">
              <a:latin typeface="Constantia" pitchFamily="18" charset="0"/>
            </a:endParaRPr>
          </a:p>
        </p:txBody>
      </p:sp>
      <p:sp>
        <p:nvSpPr>
          <p:cNvPr id="7" name="文字方塊 3"/>
          <p:cNvSpPr txBox="1">
            <a:spLocks noChangeArrowheads="1"/>
          </p:cNvSpPr>
          <p:nvPr/>
        </p:nvSpPr>
        <p:spPr bwMode="auto">
          <a:xfrm>
            <a:off x="2015455" y="5805264"/>
            <a:ext cx="73810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lang="zh-TW" altLang="zh-TW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及格標準成績為依照全球</a:t>
            </a:r>
            <a:r>
              <a:rPr lang="zh-TW" altLang="zh-TW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考生之表現</a:t>
            </a:r>
            <a:r>
              <a:rPr lang="zh-TW" altLang="zh-TW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採浮動式處理</a:t>
            </a:r>
            <a:endParaRPr lang="zh-TW" altLang="zh-TW" dirty="0">
              <a:solidFill>
                <a:srgbClr val="FF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34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TW" altLang="en-US" sz="32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MOS 2003 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</a:rPr>
              <a:t>認證證書樣式</a:t>
            </a:r>
            <a:endParaRPr lang="zh-TW" altLang="en-US" sz="3200" b="1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13315" name="圖片 4" descr="nick_2003_master(5科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213100"/>
            <a:ext cx="3887788" cy="297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圖片 2" descr="nick_2003_pp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412776"/>
            <a:ext cx="3185075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圖片 3" descr="nick_2003_word(expert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8448" y="1340768"/>
            <a:ext cx="3186000" cy="24556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2328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TW" altLang="en-US" sz="32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MOS 2007 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</a:rPr>
              <a:t>認證證書樣式</a:t>
            </a:r>
            <a:endParaRPr lang="zh-TW" altLang="en-US" sz="3200" b="1" dirty="0"/>
          </a:p>
        </p:txBody>
      </p:sp>
      <p:pic>
        <p:nvPicPr>
          <p:cNvPr id="15363" name="圖片 2" descr="nick_2007_exce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1127125"/>
            <a:ext cx="3186112" cy="244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圖片 3" descr="nick_2007-vist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125538"/>
            <a:ext cx="318611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圖片 5" descr="1 nick_2007_exce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3789363"/>
            <a:ext cx="3186112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圖片 6" descr="6 nick_2007_vist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783013"/>
            <a:ext cx="3186113" cy="245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文字方塊 8"/>
          <p:cNvSpPr txBox="1">
            <a:spLocks noChangeArrowheads="1"/>
          </p:cNvSpPr>
          <p:nvPr/>
        </p:nvSpPr>
        <p:spPr bwMode="auto">
          <a:xfrm>
            <a:off x="3995738" y="2133600"/>
            <a:ext cx="10810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kumimoji="0" lang="zh-TW" altLang="en-US" sz="3200" b="1">
                <a:latin typeface="標楷體" pitchFamily="65" charset="-120"/>
                <a:ea typeface="標楷體" pitchFamily="65" charset="-120"/>
              </a:rPr>
              <a:t>舊式</a:t>
            </a:r>
          </a:p>
        </p:txBody>
      </p:sp>
      <p:sp>
        <p:nvSpPr>
          <p:cNvPr id="15368" name="文字方塊 9"/>
          <p:cNvSpPr txBox="1">
            <a:spLocks noChangeArrowheads="1"/>
          </p:cNvSpPr>
          <p:nvPr/>
        </p:nvSpPr>
        <p:spPr bwMode="auto">
          <a:xfrm>
            <a:off x="3995738" y="4724400"/>
            <a:ext cx="108108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kumimoji="0" lang="zh-TW" altLang="en-US" sz="3200" b="1">
                <a:latin typeface="標楷體" pitchFamily="65" charset="-120"/>
                <a:ea typeface="標楷體" pitchFamily="65" charset="-120"/>
              </a:rPr>
              <a:t>新式</a:t>
            </a:r>
          </a:p>
        </p:txBody>
      </p:sp>
    </p:spTree>
    <p:extLst>
      <p:ext uri="{BB962C8B-B14F-4D97-AF65-F5344CB8AC3E}">
        <p14:creationId xmlns:p14="http://schemas.microsoft.com/office/powerpoint/2010/main" val="31946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TW" altLang="en-US" sz="32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MOS 2007 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</a:rPr>
              <a:t>認證證書樣式</a:t>
            </a:r>
            <a:endParaRPr lang="zh-TW" altLang="en-US" sz="3200" b="1" dirty="0"/>
          </a:p>
        </p:txBody>
      </p:sp>
      <p:pic>
        <p:nvPicPr>
          <p:cNvPr id="16387" name="圖片 2" descr="8nick_2007_Mast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205038"/>
            <a:ext cx="3887787" cy="300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圖片 3" descr="7 nick_2007_mas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1538" y="2133600"/>
            <a:ext cx="3922712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文字方塊 4"/>
          <p:cNvSpPr txBox="1">
            <a:spLocks noChangeArrowheads="1"/>
          </p:cNvSpPr>
          <p:nvPr/>
        </p:nvSpPr>
        <p:spPr bwMode="auto">
          <a:xfrm>
            <a:off x="1908175" y="5445125"/>
            <a:ext cx="10795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kumimoji="0" lang="zh-TW" altLang="en-US" sz="3200" b="1">
                <a:latin typeface="標楷體" pitchFamily="65" charset="-120"/>
                <a:ea typeface="標楷體" pitchFamily="65" charset="-120"/>
              </a:rPr>
              <a:t>舊式</a:t>
            </a:r>
          </a:p>
        </p:txBody>
      </p:sp>
      <p:sp>
        <p:nvSpPr>
          <p:cNvPr id="16390" name="文字方塊 5"/>
          <p:cNvSpPr txBox="1">
            <a:spLocks noChangeArrowheads="1"/>
          </p:cNvSpPr>
          <p:nvPr/>
        </p:nvSpPr>
        <p:spPr bwMode="auto">
          <a:xfrm>
            <a:off x="6227763" y="5445125"/>
            <a:ext cx="10810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kumimoji="0" lang="zh-TW" altLang="en-US" sz="3200" b="1">
                <a:latin typeface="標楷體" pitchFamily="65" charset="-120"/>
                <a:ea typeface="標楷體" pitchFamily="65" charset="-120"/>
              </a:rPr>
              <a:t>新式</a:t>
            </a:r>
          </a:p>
        </p:txBody>
      </p:sp>
    </p:spTree>
    <p:extLst>
      <p:ext uri="{BB962C8B-B14F-4D97-AF65-F5344CB8AC3E}">
        <p14:creationId xmlns:p14="http://schemas.microsoft.com/office/powerpoint/2010/main" val="260166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TW" altLang="en-US" sz="32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</a:rPr>
              <a:t>MOS 2010 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</a:rPr>
              <a:t>認證證書樣式</a:t>
            </a:r>
            <a:endParaRPr lang="zh-TW" altLang="en-US" sz="3200" b="1" dirty="0"/>
          </a:p>
        </p:txBody>
      </p:sp>
      <p:sp>
        <p:nvSpPr>
          <p:cNvPr id="16389" name="文字方塊 4"/>
          <p:cNvSpPr txBox="1">
            <a:spLocks noChangeArrowheads="1"/>
          </p:cNvSpPr>
          <p:nvPr/>
        </p:nvSpPr>
        <p:spPr bwMode="auto">
          <a:xfrm>
            <a:off x="1403648" y="5445125"/>
            <a:ext cx="216023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kumimoji="0" lang="en-US" altLang="zh-TW" sz="3200" b="1" dirty="0" smtClean="0">
                <a:latin typeface="標楷體" pitchFamily="65" charset="-120"/>
                <a:ea typeface="標楷體" pitchFamily="65" charset="-120"/>
              </a:rPr>
              <a:t>Word Core</a:t>
            </a:r>
            <a:endParaRPr kumimoji="0" lang="zh-TW" altLang="en-US" sz="3200" b="1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5" t="11237" r="22021" b="8775"/>
          <a:stretch/>
        </p:blipFill>
        <p:spPr bwMode="auto">
          <a:xfrm>
            <a:off x="4716016" y="1780518"/>
            <a:ext cx="4032448" cy="316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5" t="11163" r="21164" b="8638"/>
          <a:stretch/>
        </p:blipFill>
        <p:spPr bwMode="auto">
          <a:xfrm>
            <a:off x="179512" y="1830591"/>
            <a:ext cx="403244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文字方塊 4"/>
          <p:cNvSpPr txBox="1">
            <a:spLocks noChangeArrowheads="1"/>
          </p:cNvSpPr>
          <p:nvPr/>
        </p:nvSpPr>
        <p:spPr bwMode="auto">
          <a:xfrm>
            <a:off x="5724129" y="5474188"/>
            <a:ext cx="23762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新細明體" charset="-120"/>
              </a:defRPr>
            </a:lvl9pPr>
          </a:lstStyle>
          <a:p>
            <a:pPr eaLnBrk="1" hangingPunct="1"/>
            <a:r>
              <a:rPr kumimoji="0" lang="en-US" altLang="zh-TW" sz="3200" b="1" smtClean="0">
                <a:latin typeface="標楷體" pitchFamily="65" charset="-120"/>
                <a:ea typeface="標楷體" pitchFamily="65" charset="-120"/>
              </a:rPr>
              <a:t>Excel Core</a:t>
            </a:r>
            <a:endParaRPr kumimoji="0" lang="zh-TW" altLang="en-US" sz="3200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24851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sz="4800" b="1" dirty="0" smtClean="0">
                <a:latin typeface="標楷體" pitchFamily="65" charset="-120"/>
                <a:ea typeface="標楷體" pitchFamily="65" charset="-120"/>
              </a:rPr>
              <a:t>大  綱</a:t>
            </a:r>
            <a:endParaRPr lang="zh-TW" altLang="en-US" sz="36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marL="457200" indent="-457200">
              <a:buFont typeface="Arial" pitchFamily="34" charset="0"/>
              <a:buChar char="•"/>
            </a:pP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國際微軟</a:t>
            </a:r>
            <a:r>
              <a:rPr lang="en-US" altLang="zh-TW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認證概述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國際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MOS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認證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</a:rPr>
              <a:t>考科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種類與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名詞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介紹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zh-TW" altLang="en-US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國際微軟</a:t>
            </a:r>
            <a:r>
              <a:rPr lang="en-US" altLang="zh-TW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認證考試參考書籍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MOS 2002/2003/2007/2010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認證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</a:rPr>
              <a:t>版本與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科目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2003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/2007/2010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</a:rPr>
              <a:t>認證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考試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相關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資訊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2003</a:t>
            </a: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/2007/2010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考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試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相關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資訊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TW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2003</a:t>
            </a:r>
            <a:r>
              <a:rPr lang="en-US" altLang="zh-TW" sz="2400" b="1" dirty="0">
                <a:latin typeface="標楷體" pitchFamily="65" charset="-120"/>
                <a:ea typeface="標楷體" pitchFamily="65" charset="-120"/>
              </a:rPr>
              <a:t>/2007/2010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</a:rPr>
              <a:t>證書樣式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TW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2003</a:t>
            </a:r>
            <a:r>
              <a:rPr lang="en-US" altLang="zh-TW" sz="2400" b="1" dirty="0">
                <a:latin typeface="標楷體" pitchFamily="65" charset="-120"/>
                <a:ea typeface="標楷體" pitchFamily="65" charset="-120"/>
              </a:rPr>
              <a:t>/2007/2010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民間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認證與校務基本資料庫代碼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TW" sz="2400" b="1" dirty="0" err="1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Certiport</a:t>
            </a:r>
            <a:r>
              <a:rPr lang="zh-TW" altLang="en-US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平台考試種類與考試方式</a:t>
            </a:r>
            <a:endParaRPr lang="en-US" altLang="zh-TW" sz="2400" b="1" dirty="0" smtClean="0"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Q </a:t>
            </a:r>
            <a:r>
              <a:rPr lang="en-US" altLang="zh-TW" sz="24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AND A</a:t>
            </a:r>
          </a:p>
          <a:p>
            <a:pPr marL="457200" indent="-457200">
              <a:buFont typeface="Arial" pitchFamily="34" charset="0"/>
              <a:buChar char="•"/>
            </a:pP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8508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微軟認證講師</a:t>
            </a:r>
            <a:r>
              <a:rPr lang="en-US" altLang="zh-TW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/>
            </a:r>
            <a:br>
              <a:rPr lang="en-US" altLang="zh-TW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</a:b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</a:t>
            </a:r>
            <a:r>
              <a:rPr lang="en-US" altLang="zh-TW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(Microsoft Certified Trainer)</a:t>
            </a:r>
            <a:endParaRPr lang="zh-TW" altLang="en-US" sz="4000" b="1" dirty="0"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</p:txBody>
      </p:sp>
      <p:pic>
        <p:nvPicPr>
          <p:cNvPr id="4" name="圖片 3" descr="Nick 2008 MCT pap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5" y="2056135"/>
            <a:ext cx="4032449" cy="3101057"/>
          </a:xfrm>
          <a:prstGeom prst="rect">
            <a:avLst/>
          </a:prstGeom>
          <a:ln w="889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圖片 4" descr="Nick 2009 MCT pap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068960"/>
            <a:ext cx="4032448" cy="3098773"/>
          </a:xfrm>
          <a:prstGeom prst="rect">
            <a:avLst/>
          </a:prstGeom>
          <a:ln w="889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9702" name="文字方塊 5"/>
          <p:cNvSpPr txBox="1">
            <a:spLocks noChangeArrowheads="1"/>
          </p:cNvSpPr>
          <p:nvPr/>
        </p:nvSpPr>
        <p:spPr bwMode="auto">
          <a:xfrm>
            <a:off x="1476375" y="5445125"/>
            <a:ext cx="1943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kumimoji="0" lang="en-US" altLang="zh-TW" sz="2400" b="1">
                <a:latin typeface="標楷體" pitchFamily="65" charset="-120"/>
                <a:ea typeface="標楷體" pitchFamily="65" charset="-120"/>
              </a:rPr>
              <a:t>2008</a:t>
            </a:r>
            <a:r>
              <a:rPr kumimoji="0" lang="zh-TW" altLang="en-US" sz="2400" b="1">
                <a:latin typeface="標楷體" pitchFamily="65" charset="-120"/>
                <a:ea typeface="標楷體" pitchFamily="65" charset="-120"/>
              </a:rPr>
              <a:t>年 </a:t>
            </a:r>
            <a:r>
              <a:rPr kumimoji="0" lang="en-US" altLang="zh-TW" sz="2400" b="1">
                <a:latin typeface="標楷體" pitchFamily="65" charset="-120"/>
                <a:ea typeface="標楷體" pitchFamily="65" charset="-120"/>
              </a:rPr>
              <a:t>MCT</a:t>
            </a:r>
            <a:endParaRPr kumimoji="0" lang="zh-TW" altLang="en-US" sz="2400" b="1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9703" name="文字方塊 6"/>
          <p:cNvSpPr txBox="1">
            <a:spLocks noChangeArrowheads="1"/>
          </p:cNvSpPr>
          <p:nvPr/>
        </p:nvSpPr>
        <p:spPr bwMode="auto">
          <a:xfrm>
            <a:off x="5724525" y="2319338"/>
            <a:ext cx="1943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kumimoji="0" lang="en-US" altLang="zh-TW" sz="2400" b="1">
                <a:latin typeface="標楷體" pitchFamily="65" charset="-120"/>
                <a:ea typeface="標楷體" pitchFamily="65" charset="-120"/>
              </a:rPr>
              <a:t>2009</a:t>
            </a:r>
            <a:r>
              <a:rPr kumimoji="0" lang="zh-TW" altLang="en-US" sz="2400" b="1">
                <a:latin typeface="標楷體" pitchFamily="65" charset="-120"/>
                <a:ea typeface="標楷體" pitchFamily="65" charset="-120"/>
              </a:rPr>
              <a:t>年 </a:t>
            </a:r>
            <a:r>
              <a:rPr kumimoji="0" lang="en-US" altLang="zh-TW" sz="2400" b="1">
                <a:latin typeface="標楷體" pitchFamily="65" charset="-120"/>
                <a:ea typeface="標楷體" pitchFamily="65" charset="-120"/>
              </a:rPr>
              <a:t>MCT</a:t>
            </a:r>
            <a:endParaRPr kumimoji="0" lang="zh-TW" altLang="en-US" sz="2400" b="1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2008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</a:t>
            </a:r>
            <a:r>
              <a:rPr lang="en-US" altLang="zh-TW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2003</a:t>
            </a: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/>
            </a:r>
            <a:br>
              <a:rPr lang="en-US" altLang="zh-TW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</a:b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民間</a:t>
            </a: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認證與校務基本資料庫代碼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288229"/>
              </p:ext>
            </p:extLst>
          </p:nvPr>
        </p:nvGraphicFramePr>
        <p:xfrm>
          <a:off x="396000" y="1838424"/>
          <a:ext cx="8352000" cy="4326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0330"/>
                <a:gridCol w="3255670"/>
                <a:gridCol w="2088000"/>
                <a:gridCol w="2088000"/>
              </a:tblGrid>
              <a:tr h="767869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認證</a:t>
                      </a:r>
                      <a:endParaRPr lang="en-US" altLang="zh-TW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版本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認證科目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民間認證</a:t>
                      </a:r>
                      <a:endParaRPr lang="en-US" altLang="zh-TW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代碼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校務基本</a:t>
                      </a:r>
                      <a:endParaRPr lang="en-US" altLang="zh-TW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資料庫代碼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444876">
                <a:tc rowSpan="8">
                  <a:txBody>
                    <a:bodyPr/>
                    <a:lstStyle/>
                    <a:p>
                      <a:pPr algn="ctr"/>
                      <a:endParaRPr lang="en-US" altLang="zh-TW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MOS 2003</a:t>
                      </a:r>
                    </a:p>
                    <a:p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Word 2003 Expert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123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2625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444876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Excel 2003 Expert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122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2626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444876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Word 2003 Core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168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2616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444876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Excel </a:t>
                      </a:r>
                      <a:r>
                        <a:rPr lang="en-US" altLang="zh-TW" b="1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2003 Core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167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2617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444876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PowerPoint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125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2618</a:t>
                      </a:r>
                      <a:endParaRPr lang="zh-TW" altLang="en-US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444876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Access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124</a:t>
                      </a:r>
                      <a:endParaRPr lang="zh-TW" altLang="en-US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2620</a:t>
                      </a:r>
                      <a:endParaRPr lang="zh-TW" altLang="en-US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444876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Outlook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2619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444876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MOS 2003 MASTER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125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2629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91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sz="32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2007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、</a:t>
            </a:r>
            <a:r>
              <a:rPr lang="en-US" altLang="zh-TW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2010</a:t>
            </a:r>
            <a:r>
              <a:rPr lang="zh-TW" altLang="en-US" sz="32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</a:t>
            </a:r>
            <a:r>
              <a:rPr lang="en-US" altLang="zh-TW" sz="32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/>
            </a:r>
            <a:br>
              <a:rPr lang="en-US" altLang="zh-TW" sz="32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</a:br>
            <a:r>
              <a:rPr lang="zh-TW" altLang="en-US" sz="32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民間認證與校務基本資料庫代碼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4228907"/>
              </p:ext>
            </p:extLst>
          </p:nvPr>
        </p:nvGraphicFramePr>
        <p:xfrm>
          <a:off x="395536" y="1628800"/>
          <a:ext cx="8352928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312368"/>
                <a:gridCol w="2088232"/>
                <a:gridCol w="2088232"/>
              </a:tblGrid>
              <a:tr h="211048"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認證</a:t>
                      </a:r>
                      <a:endParaRPr lang="en-US" altLang="zh-TW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版本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認證科目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民間認證</a:t>
                      </a:r>
                      <a:endParaRPr lang="en-US" altLang="zh-TW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代碼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校務基本</a:t>
                      </a:r>
                      <a:endParaRPr lang="en-US" altLang="zh-TW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zh-TW" altLang="en-US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資料庫代碼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370840">
                <a:tc rowSpan="7">
                  <a:txBody>
                    <a:bodyPr/>
                    <a:lstStyle/>
                    <a:p>
                      <a:pPr algn="ctr"/>
                      <a:endParaRPr lang="en-US" altLang="zh-TW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endParaRPr lang="en-US" altLang="zh-TW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pPr algn="ctr"/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MOS 2003</a:t>
                      </a:r>
                    </a:p>
                    <a:p>
                      <a:endParaRPr lang="zh-TW" altLang="en-US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  <a:p>
                      <a:endParaRPr lang="zh-TW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Word 2007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187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2631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Excel 2007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169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2632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PowerPoint 2007</a:t>
                      </a:r>
                      <a:endParaRPr lang="zh-TW" altLang="en-US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186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2634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Access 2007</a:t>
                      </a:r>
                      <a:endParaRPr lang="zh-TW" altLang="en-US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185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2633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Outlook 2007</a:t>
                      </a:r>
                      <a:endParaRPr lang="zh-TW" altLang="en-US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b="1" kern="120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2635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1800" b="1" kern="1200" dirty="0" err="1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Vister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2636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MOS 2003 MASTER</a:t>
                      </a:r>
                      <a:endParaRPr lang="zh-TW" altLang="en-US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</a:tr>
              <a:tr h="1112520">
                <a:tc>
                  <a:txBody>
                    <a:bodyPr/>
                    <a:lstStyle/>
                    <a:p>
                      <a:endParaRPr lang="en-US" altLang="zh-TW" sz="1800" b="1" kern="1200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  <a:p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MOS 2010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vert="eaVert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Word</a:t>
                      </a:r>
                      <a:r>
                        <a:rPr lang="zh-TW" altLang="en-US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、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Excel </a:t>
                      </a:r>
                      <a:r>
                        <a:rPr lang="en-US" altLang="zh-TW" sz="12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(Cord</a:t>
                      </a:r>
                      <a:r>
                        <a:rPr lang="zh-TW" altLang="en-US" sz="12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、</a:t>
                      </a:r>
                      <a:r>
                        <a:rPr lang="en-US" altLang="zh-TW" sz="12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Expert)</a:t>
                      </a:r>
                      <a:r>
                        <a:rPr lang="zh-TW" altLang="en-US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、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PowerPoint</a:t>
                      </a:r>
                      <a:r>
                        <a:rPr lang="zh-TW" altLang="en-US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、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Access</a:t>
                      </a:r>
                      <a:r>
                        <a:rPr lang="zh-TW" altLang="en-US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、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Outlook</a:t>
                      </a:r>
                      <a:r>
                        <a:rPr lang="zh-TW" altLang="en-US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、</a:t>
                      </a:r>
                      <a:r>
                        <a:rPr lang="en-US" altLang="zh-TW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SharePoint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新版本尚無代碼</a:t>
                      </a:r>
                      <a:endParaRPr lang="zh-TW" altLang="en-US" sz="1800" b="1" kern="12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1800" b="1" kern="12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  <a:cs typeface="+mn-cs"/>
                        </a:rPr>
                        <a:t>新版本尚無代碼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04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TW" sz="4000" b="1" dirty="0" err="1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Certiport</a:t>
            </a:r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平台考試種類與考試方式</a:t>
            </a:r>
            <a:b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</a:br>
            <a:r>
              <a:rPr lang="zh-TW" altLang="en-US" dirty="0">
                <a:latin typeface="標楷體" pitchFamily="65" charset="-120"/>
                <a:ea typeface="標楷體" pitchFamily="65" charset="-120"/>
              </a:rPr>
              <a:t/>
            </a:r>
            <a:br>
              <a:rPr lang="zh-TW" altLang="en-US" dirty="0">
                <a:latin typeface="標楷體" pitchFamily="65" charset="-120"/>
                <a:ea typeface="標楷體" pitchFamily="65" charset="-120"/>
              </a:rPr>
            </a:br>
            <a:endParaRPr lang="zh-TW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698859"/>
              </p:ext>
            </p:extLst>
          </p:nvPr>
        </p:nvGraphicFramePr>
        <p:xfrm>
          <a:off x="467544" y="1757038"/>
          <a:ext cx="8280920" cy="41922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69870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考  試  種  類</a:t>
                      </a:r>
                      <a:endParaRPr lang="zh-TW" altLang="en-US" sz="28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考  試  方  式</a:t>
                      </a:r>
                      <a:endParaRPr lang="zh-TW" altLang="en-US" sz="2800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</a:tr>
              <a:tr h="698707">
                <a:tc>
                  <a:txBody>
                    <a:bodyPr/>
                    <a:lstStyle/>
                    <a:p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MOS</a:t>
                      </a: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</a:t>
                      </a: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各版本</a:t>
                      </a:r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lang="zh-TW" altLang="en-US" sz="2800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使用 </a:t>
                      </a:r>
                      <a:r>
                        <a:rPr lang="en-US" altLang="zh-TW" sz="2800" b="1" dirty="0" err="1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iQsystem</a:t>
                      </a:r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程式考試</a:t>
                      </a:r>
                      <a:endParaRPr lang="zh-TW" altLang="en-US" sz="2800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solidFill>
                      <a:srgbClr val="CEDCE1"/>
                    </a:solidFill>
                  </a:tcPr>
                </a:tc>
              </a:tr>
              <a:tr h="6987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IC</a:t>
                      </a:r>
                      <a:r>
                        <a:rPr lang="en-US" altLang="zh-TW" sz="2800" b="1" baseline="30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3</a:t>
                      </a:r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 2005 Standard</a:t>
                      </a:r>
                      <a:endParaRPr lang="zh-TW" altLang="en-US" sz="2800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698707">
                <a:tc>
                  <a:txBody>
                    <a:bodyPr/>
                    <a:lstStyle/>
                    <a:p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MTA</a:t>
                      </a:r>
                      <a:endParaRPr lang="zh-TW" altLang="en-US" sz="2800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使用站台捷徑考試</a:t>
                      </a:r>
                      <a:endParaRPr lang="zh-TW" altLang="en-US" sz="2800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>
                    <a:solidFill>
                      <a:srgbClr val="E8EEF1"/>
                    </a:solidFill>
                  </a:tcPr>
                </a:tc>
              </a:tr>
              <a:tr h="6987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ACA</a:t>
                      </a: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 </a:t>
                      </a:r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(</a:t>
                      </a:r>
                      <a:r>
                        <a:rPr lang="zh-TW" altLang="en-US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各版本</a:t>
                      </a:r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)</a:t>
                      </a:r>
                      <a:endParaRPr lang="zh-TW" altLang="en-US" sz="2800" b="1" dirty="0" smtClean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698707">
                <a:tc>
                  <a:txBody>
                    <a:bodyPr/>
                    <a:lstStyle/>
                    <a:p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IC</a:t>
                      </a:r>
                      <a:r>
                        <a:rPr lang="en-US" altLang="zh-TW" sz="2800" b="1" baseline="30000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3</a:t>
                      </a:r>
                      <a:r>
                        <a:rPr lang="en-US" altLang="zh-TW" sz="2800" b="1" dirty="0" smtClean="0">
                          <a:solidFill>
                            <a:schemeClr val="tx1"/>
                          </a:solidFill>
                          <a:latin typeface="標楷體" pitchFamily="65" charset="-120"/>
                          <a:ea typeface="標楷體" pitchFamily="65" charset="-120"/>
                        </a:rPr>
                        <a:t> CS3</a:t>
                      </a:r>
                      <a:endParaRPr lang="zh-TW" altLang="en-US" sz="2800" b="1" dirty="0">
                        <a:solidFill>
                          <a:schemeClr val="tx1"/>
                        </a:solidFill>
                        <a:latin typeface="標楷體" pitchFamily="65" charset="-120"/>
                        <a:ea typeface="標楷體" pitchFamily="65" charset="-12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170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08920"/>
            <a:ext cx="8229600" cy="2260847"/>
          </a:xfrm>
        </p:spPr>
        <p:txBody>
          <a:bodyPr vert="horz"/>
          <a:lstStyle/>
          <a:p>
            <a:pPr marL="0" indent="0" algn="ctr">
              <a:buNone/>
            </a:pPr>
            <a:r>
              <a:rPr lang="zh-TW" altLang="en-US" sz="6000" b="1" dirty="0" smtClean="0">
                <a:latin typeface="標楷體" pitchFamily="65" charset="-120"/>
                <a:ea typeface="標楷體" pitchFamily="65" charset="-120"/>
              </a:rPr>
              <a:t>簡報完畢</a:t>
            </a:r>
            <a:endParaRPr lang="en-US" altLang="zh-TW" sz="6000" b="1" dirty="0" smtClean="0">
              <a:latin typeface="標楷體" pitchFamily="65" charset="-120"/>
              <a:ea typeface="標楷體" pitchFamily="65" charset="-120"/>
            </a:endParaRPr>
          </a:p>
          <a:p>
            <a:pPr marL="0" indent="0" algn="ctr">
              <a:buNone/>
            </a:pPr>
            <a:r>
              <a:rPr lang="en-US" altLang="zh-TW" sz="6000" b="1" dirty="0" smtClean="0">
                <a:latin typeface="標楷體" pitchFamily="65" charset="-120"/>
                <a:ea typeface="標楷體" pitchFamily="65" charset="-120"/>
              </a:rPr>
              <a:t>THANK YOU!</a:t>
            </a:r>
            <a:endParaRPr lang="zh-TW" altLang="en-US" sz="6000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4515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排文字版面配置區 2"/>
          <p:cNvSpPr txBox="1">
            <a:spLocks/>
          </p:cNvSpPr>
          <p:nvPr/>
        </p:nvSpPr>
        <p:spPr>
          <a:xfrm>
            <a:off x="457200" y="2708920"/>
            <a:ext cx="8229600" cy="1130423"/>
          </a:xfrm>
          <a:prstGeom prst="rect">
            <a:avLst/>
          </a:prstGeom>
        </p:spPr>
        <p:txBody>
          <a:bodyPr vert="horz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+mn-lt"/>
                <a:ea typeface="+mn-ea"/>
                <a:cs typeface="華康中圓體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n-lt"/>
                <a:ea typeface="+mn-ea"/>
                <a:cs typeface="華康中圓體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n-lt"/>
                <a:ea typeface="+mn-ea"/>
                <a:cs typeface="華康中圓體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+mn-lt"/>
                <a:ea typeface="+mn-ea"/>
                <a:cs typeface="華康中圓體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+mn-lt"/>
                <a:ea typeface="+mn-ea"/>
                <a:cs typeface="華康中圓體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/>
            <a:r>
              <a:rPr lang="en-US" altLang="zh-TW" sz="6000" b="1" dirty="0" smtClean="0">
                <a:latin typeface="標楷體" pitchFamily="65" charset="-120"/>
                <a:ea typeface="標楷體" pitchFamily="65" charset="-120"/>
              </a:rPr>
              <a:t>Q AND A</a:t>
            </a:r>
            <a:endParaRPr lang="zh-TW" altLang="en-US" sz="6000" b="1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9441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500034" y="1928802"/>
            <a:ext cx="7851648" cy="2571768"/>
          </a:xfrm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TW" altLang="en-US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國際微軟</a:t>
            </a:r>
            <a:r>
              <a:rPr lang="en-US" altLang="zh-TW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MOS</a:t>
            </a:r>
            <a:br>
              <a:rPr lang="en-US" altLang="zh-TW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ea typeface="標楷體" pitchFamily="65" charset="-120"/>
                <a:cs typeface="Times New Roman" pitchFamily="18" charset="0"/>
              </a:rPr>
            </a:br>
            <a:r>
              <a:rPr lang="zh-TW" altLang="en-US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認證介紹</a:t>
            </a:r>
            <a:endParaRPr lang="zh-TW" altLang="en-US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9047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國際微軟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</a:t>
            </a:r>
            <a:r>
              <a:rPr lang="en-US" altLang="zh-TW" sz="40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</a:t>
            </a:r>
            <a:r>
              <a:rPr lang="zh-TW" altLang="en-US" sz="40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認證</a:t>
            </a:r>
            <a:r>
              <a:rPr lang="zh-TW" altLang="en-US" sz="4000" b="1" dirty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概述</a:t>
            </a:r>
            <a:endParaRPr lang="zh-TW" altLang="en-US" sz="4000" dirty="0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/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800" b="1" dirty="0">
                <a:latin typeface="標楷體" pitchFamily="65" charset="-120"/>
                <a:ea typeface="標楷體" pitchFamily="65" charset="-120"/>
              </a:rPr>
              <a:t>MOS</a:t>
            </a:r>
            <a:r>
              <a:rPr lang="zh-TW" altLang="en-US" sz="2800" b="1" dirty="0">
                <a:latin typeface="標楷體" pitchFamily="65" charset="-120"/>
                <a:ea typeface="標楷體" pitchFamily="65" charset="-120"/>
              </a:rPr>
              <a:t>：</a:t>
            </a:r>
            <a:r>
              <a:rPr lang="en-US" altLang="zh-TW" sz="2800" b="1" dirty="0">
                <a:latin typeface="標楷體" pitchFamily="65" charset="-120"/>
                <a:ea typeface="標楷體" pitchFamily="65" charset="-120"/>
              </a:rPr>
              <a:t>Microsoft Office Specialist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MOS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版本：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8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2002/2003</a:t>
            </a:r>
            <a:r>
              <a:rPr lang="en-US" altLang="zh-TW" sz="2800" b="1" dirty="0" smtClean="0">
                <a:latin typeface="標楷體" pitchFamily="65" charset="-120"/>
                <a:ea typeface="標楷體" pitchFamily="65" charset="-120"/>
              </a:rPr>
              <a:t>/</a:t>
            </a:r>
            <a:r>
              <a:rPr lang="en-US" altLang="zh-TW" sz="28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2007/2010</a:t>
            </a:r>
            <a:endParaRPr lang="en-US" altLang="zh-TW" sz="2800" b="1" dirty="0" smtClean="0">
              <a:latin typeface="標楷體" pitchFamily="65" charset="-120"/>
              <a:ea typeface="標楷體" pitchFamily="65" charset="-120"/>
            </a:endParaRPr>
          </a:p>
          <a:p>
            <a:pPr marL="674370" lvl="1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MOS </a:t>
            </a:r>
            <a:r>
              <a:rPr lang="en-US" altLang="zh-TW" sz="2400" b="1" dirty="0">
                <a:latin typeface="標楷體" pitchFamily="65" charset="-120"/>
                <a:ea typeface="標楷體" pitchFamily="65" charset="-120"/>
              </a:rPr>
              <a:t>2003</a:t>
            </a:r>
            <a:r>
              <a:rPr lang="zh-TW" altLang="en-US" sz="2400" b="1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(Microsoft Office Specialist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2003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 專業認證的縮寫</a:t>
            </a:r>
            <a:r>
              <a:rPr lang="en-US" altLang="zh-TW" sz="1600" b="1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marL="674370" lvl="1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400" b="1" dirty="0" smtClean="0">
                <a:latin typeface="標楷體" pitchFamily="65" charset="-120"/>
                <a:ea typeface="標楷體" pitchFamily="65" charset="-120"/>
              </a:rPr>
              <a:t>MOS</a:t>
            </a:r>
            <a:r>
              <a:rPr lang="en-US" altLang="zh-TW" sz="2400" b="1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(Microsoft Office Specialist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1600" b="1" dirty="0">
                <a:latin typeface="標楷體" pitchFamily="65" charset="-120"/>
                <a:ea typeface="標楷體" pitchFamily="65" charset="-120"/>
              </a:rPr>
              <a:t>2007/2010 </a:t>
            </a:r>
            <a:r>
              <a:rPr lang="zh-TW" altLang="en-US" sz="1600" b="1" dirty="0">
                <a:latin typeface="標楷體" pitchFamily="65" charset="-120"/>
                <a:ea typeface="標楷體" pitchFamily="65" charset="-120"/>
              </a:rPr>
              <a:t>專業認證的縮寫</a:t>
            </a:r>
            <a:r>
              <a:rPr lang="en-US" altLang="zh-TW" sz="1600" b="1" dirty="0" smtClean="0"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marL="0" indent="0" eaLnBrk="1" fontAlgn="auto" hangingPunct="1">
              <a:spcAft>
                <a:spcPts val="0"/>
              </a:spcAft>
              <a:buClr>
                <a:srgbClr val="0070C0"/>
              </a:buClr>
              <a:defRPr/>
            </a:pPr>
            <a:r>
              <a:rPr lang="en-US" altLang="zh-TW" sz="2000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en-US" sz="2000" b="1" dirty="0" smtClean="0">
                <a:latin typeface="標楷體" pitchFamily="65" charset="-120"/>
                <a:ea typeface="標楷體" pitchFamily="65" charset="-120"/>
              </a:rPr>
              <a:t>   </a:t>
            </a:r>
            <a:r>
              <a:rPr lang="en-US" altLang="zh-TW" sz="1800" b="1" dirty="0" smtClean="0"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1800" b="1" dirty="0">
                <a:latin typeface="標楷體" pitchFamily="65" charset="-120"/>
                <a:ea typeface="標楷體" pitchFamily="65" charset="-120"/>
              </a:rPr>
              <a:t>舊名：</a:t>
            </a:r>
            <a:r>
              <a:rPr lang="en-US" altLang="zh-TW" sz="1800" b="1" dirty="0">
                <a:latin typeface="標楷體" pitchFamily="65" charset="-120"/>
                <a:ea typeface="標楷體" pitchFamily="65" charset="-120"/>
              </a:rPr>
              <a:t>MSBC-Microsoft Business Certification</a:t>
            </a:r>
            <a:r>
              <a:rPr lang="zh-TW" altLang="en-US" sz="1800" b="1" dirty="0">
                <a:latin typeface="標楷體" pitchFamily="65" charset="-120"/>
                <a:ea typeface="標楷體" pitchFamily="65" charset="-120"/>
              </a:rPr>
              <a:t>微軟商務認證縮寫</a:t>
            </a:r>
            <a:r>
              <a:rPr lang="en-US" altLang="zh-TW" sz="1800" b="1" dirty="0">
                <a:latin typeface="標楷體" pitchFamily="65" charset="-120"/>
                <a:ea typeface="標楷體" pitchFamily="65" charset="-120"/>
              </a:rPr>
              <a:t>)</a:t>
            </a:r>
            <a:endParaRPr lang="en-US" altLang="zh-TW" sz="2000" b="1" dirty="0"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全部考題為</a:t>
            </a:r>
            <a:r>
              <a:rPr lang="zh-TW" altLang="en-US" sz="28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實</a:t>
            </a:r>
            <a:r>
              <a:rPr lang="zh-TW" alt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做題。</a:t>
            </a:r>
            <a:endParaRPr lang="en-US" altLang="zh-TW" sz="2800" b="1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zh-TW" alt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題目全部</a:t>
            </a:r>
            <a:r>
              <a:rPr lang="zh-TW" altLang="en-US" sz="28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做對才有</a:t>
            </a:r>
            <a:r>
              <a:rPr lang="zh-TW" alt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分數。</a:t>
            </a:r>
            <a:endParaRPr lang="en-US" altLang="zh-TW" sz="2800" b="1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zh-TW" altLang="en-US" sz="28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做錯一步驟或打錯字是扣整題</a:t>
            </a:r>
            <a:r>
              <a:rPr lang="zh-TW" alt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分數。</a:t>
            </a:r>
            <a:endParaRPr lang="en-US" altLang="zh-TW" sz="2800" b="1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5746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28800"/>
            <a:ext cx="8229600" cy="4392488"/>
          </a:xfrm>
          <a:extLst/>
        </p:spPr>
        <p:txBody>
          <a:bodyPr vert="horz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800" dirty="0" smtClean="0">
                <a:latin typeface="標楷體" pitchFamily="65" charset="-120"/>
                <a:ea typeface="標楷體" pitchFamily="65" charset="-120"/>
              </a:rPr>
              <a:t>MOS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認證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為</a:t>
            </a:r>
            <a:r>
              <a:rPr lang="en-US" altLang="zh-TW" sz="2800" dirty="0">
                <a:latin typeface="標楷體" pitchFamily="65" charset="-120"/>
                <a:ea typeface="標楷體" pitchFamily="65" charset="-120"/>
              </a:rPr>
              <a:t>Microsoft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出題，用</a:t>
            </a:r>
            <a:r>
              <a:rPr lang="en-US" altLang="zh-TW" sz="2800" b="1" dirty="0" err="1" smtClean="0">
                <a:latin typeface="標楷體" pitchFamily="65" charset="-120"/>
                <a:ea typeface="標楷體" pitchFamily="65" charset="-120"/>
                <a:hlinkClick r:id="rId2"/>
              </a:rPr>
              <a:t>Certiport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平台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進行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考試。</a:t>
            </a:r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800" dirty="0">
                <a:latin typeface="標楷體" pitchFamily="65" charset="-120"/>
                <a:ea typeface="標楷體" pitchFamily="65" charset="-120"/>
              </a:rPr>
              <a:t>MOS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為</a:t>
            </a:r>
            <a:r>
              <a:rPr lang="en-US" altLang="zh-TW" sz="2800" dirty="0">
                <a:latin typeface="標楷體" pitchFamily="65" charset="-120"/>
                <a:ea typeface="標楷體" pitchFamily="65" charset="-120"/>
              </a:rPr>
              <a:t>Microsoft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原廠唯一</a:t>
            </a:r>
            <a:r>
              <a:rPr lang="en-US" altLang="zh-TW" sz="2800" dirty="0">
                <a:latin typeface="標楷體" pitchFamily="65" charset="-120"/>
                <a:ea typeface="標楷體" pitchFamily="65" charset="-120"/>
              </a:rPr>
              <a:t>Office 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專業認證，全球認可的電腦技能標準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證照之一。</a:t>
            </a:r>
            <a:endParaRPr lang="en-US" sz="2800" dirty="0"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MOS </a:t>
            </a:r>
            <a:r>
              <a:rPr lang="zh-TW" alt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認證為台灣線上考試</a:t>
            </a:r>
            <a:r>
              <a:rPr lang="en-US" altLang="zh-TW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中文試題</a:t>
            </a:r>
            <a:r>
              <a:rPr lang="en-US" altLang="zh-TW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，</a:t>
            </a:r>
            <a:r>
              <a:rPr lang="en-US" altLang="zh-TW" sz="2800" b="1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Certiport</a:t>
            </a:r>
            <a:r>
              <a:rPr lang="zh-TW" altLang="en-US" sz="28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發證。</a:t>
            </a:r>
            <a:endParaRPr lang="en-US" altLang="zh-TW" sz="2800" b="1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8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MOS </a:t>
            </a:r>
            <a:r>
              <a:rPr lang="zh-TW" altLang="en-US" sz="2800" b="1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認證為即測即評考試。</a:t>
            </a:r>
            <a:endParaRPr lang="en-US" altLang="zh-TW" sz="2800" b="1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發證時間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大約</a:t>
            </a:r>
            <a:r>
              <a:rPr lang="zh-TW" altLang="en-US" sz="2800" dirty="0">
                <a:latin typeface="標楷體" pitchFamily="65" charset="-120"/>
                <a:ea typeface="標楷體" pitchFamily="65" charset="-120"/>
              </a:rPr>
              <a:t>考完試後</a:t>
            </a:r>
            <a:r>
              <a:rPr lang="zh-TW" altLang="en-US" sz="2800" b="1" dirty="0" smtClean="0">
                <a:latin typeface="標楷體" pitchFamily="65" charset="-120"/>
                <a:ea typeface="標楷體" pitchFamily="65" charset="-120"/>
              </a:rPr>
              <a:t>一個月</a:t>
            </a:r>
            <a:r>
              <a:rPr lang="zh-TW" altLang="en-US" sz="2800" dirty="0" smtClean="0">
                <a:latin typeface="標楷體" pitchFamily="65" charset="-120"/>
                <a:ea typeface="標楷體" pitchFamily="65" charset="-120"/>
              </a:rPr>
              <a:t>會收到。</a:t>
            </a:r>
            <a:endParaRPr lang="en-US" altLang="zh-TW" sz="2800" dirty="0">
              <a:latin typeface="標楷體" pitchFamily="65" charset="-120"/>
              <a:ea typeface="標楷體" pitchFamily="65" charset="-120"/>
            </a:endParaRP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altLang="zh-TW" sz="2800" dirty="0" smtClean="0"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0483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</a:t>
            </a:r>
            <a:r>
              <a:rPr lang="en-US" altLang="zh-TW" sz="40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</a:t>
            </a:r>
            <a:r>
              <a:rPr lang="zh-TW" altLang="en-US" sz="4000" b="1" dirty="0" smtClean="0">
                <a:latin typeface="Times New Roman" pitchFamily="18" charset="0"/>
                <a:ea typeface="標楷體" pitchFamily="65" charset="-120"/>
                <a:cs typeface="Times New Roman" pitchFamily="18" charset="0"/>
              </a:rPr>
              <a:t> 認證概述</a:t>
            </a:r>
          </a:p>
        </p:txBody>
      </p:sp>
    </p:spTree>
    <p:extLst>
      <p:ext uri="{BB962C8B-B14F-4D97-AF65-F5344CB8AC3E}">
        <p14:creationId xmlns:p14="http://schemas.microsoft.com/office/powerpoint/2010/main" val="142305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</a:rPr>
              <a:t>國際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</a:rPr>
              <a:t>MOS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</a:rPr>
              <a:t> 認證考科種類</a:t>
            </a:r>
            <a:endParaRPr lang="zh-TW" altLang="en-US" sz="40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628800"/>
            <a:ext cx="8229600" cy="4032448"/>
          </a:xfrm>
        </p:spPr>
        <p:txBody>
          <a:bodyPr vert="horz"/>
          <a:lstStyle/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8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MOS 2002-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Word(Core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Expert)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Excel(Core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Expert) </a:t>
            </a:r>
            <a:r>
              <a:rPr lang="en-US" altLang="zh-TW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共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4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科</a:t>
            </a:r>
            <a:r>
              <a:rPr lang="zh-TW" altLang="en-US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翻譯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成中文考試</a:t>
            </a:r>
            <a:r>
              <a:rPr lang="en-US" altLang="zh-TW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8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MOS 2003-</a:t>
            </a:r>
            <a:r>
              <a:rPr lang="en-US" altLang="zh-TW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Word(Core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Expert)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Excel(Core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Expert)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PowerPoint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Access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Outlook </a:t>
            </a:r>
            <a:r>
              <a:rPr lang="en-US" altLang="zh-TW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共</a:t>
            </a:r>
            <a:r>
              <a:rPr lang="en-US" altLang="zh-TW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7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科</a:t>
            </a:r>
            <a:r>
              <a:rPr lang="zh-TW" altLang="en-US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翻譯</a:t>
            </a:r>
            <a:r>
              <a:rPr lang="zh-TW" altLang="en-US" sz="2400" b="1" dirty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成中文考試</a:t>
            </a:r>
            <a:r>
              <a:rPr lang="en-US" altLang="zh-TW" sz="2400" b="1" dirty="0" smtClean="0">
                <a:solidFill>
                  <a:schemeClr val="accent6"/>
                </a:solidFill>
                <a:latin typeface="標楷體" pitchFamily="65" charset="-120"/>
                <a:ea typeface="標楷體" pitchFamily="65" charset="-120"/>
              </a:rPr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8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MOS 2007-</a:t>
            </a:r>
            <a:r>
              <a:rPr lang="en-US" altLang="zh-TW" sz="28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Word(Core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Expert)</a:t>
            </a:r>
            <a:r>
              <a:rPr lang="zh-TW" altLang="en-US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Excel(Core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Expert)</a:t>
            </a:r>
            <a:r>
              <a:rPr lang="zh-TW" altLang="en-US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PowerPoint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Access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Outlook </a:t>
            </a:r>
            <a:r>
              <a:rPr lang="zh-TW" altLang="en-US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Vista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 (</a:t>
            </a:r>
            <a:r>
              <a:rPr lang="zh-TW" altLang="en-US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共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八</a:t>
            </a:r>
            <a:r>
              <a:rPr lang="zh-TW" altLang="en-US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科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翻譯成中文考試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)</a:t>
            </a:r>
            <a:endParaRPr lang="en-US" altLang="zh-TW" sz="2400" b="1" dirty="0" smtClean="0">
              <a:solidFill>
                <a:schemeClr val="accent5"/>
              </a:solidFill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rgbClr val="0070C0"/>
              </a:buClr>
              <a:buFont typeface="Wingdings 2"/>
              <a:buChar char=""/>
              <a:defRPr/>
            </a:pPr>
            <a:r>
              <a:rPr lang="en-US" altLang="zh-TW" sz="28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MOS 2010-</a:t>
            </a:r>
            <a:r>
              <a:rPr lang="en-US" altLang="zh-TW" sz="28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Word(Core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Expert)</a:t>
            </a:r>
            <a:r>
              <a:rPr lang="zh-TW" altLang="en-US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Excel(Core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Expert</a:t>
            </a:r>
            <a:r>
              <a:rPr lang="en-US" altLang="zh-TW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)</a:t>
            </a:r>
            <a:r>
              <a:rPr lang="zh-TW" altLang="en-US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 PowerPoint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、</a:t>
            </a:r>
            <a:r>
              <a:rPr lang="en-US" altLang="zh-TW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Access(</a:t>
            </a:r>
            <a:r>
              <a:rPr lang="zh-TW" altLang="en-US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目前只有</a:t>
            </a:r>
            <a:r>
              <a:rPr lang="zh-TW" altLang="en-US" sz="2400" b="1" dirty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六</a:t>
            </a:r>
            <a:r>
              <a:rPr lang="zh-TW" altLang="en-US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科</a:t>
            </a:r>
            <a:r>
              <a:rPr lang="en-US" altLang="zh-TW" sz="2400" b="1" dirty="0" smtClean="0">
                <a:solidFill>
                  <a:schemeClr val="accent5"/>
                </a:solidFill>
                <a:latin typeface="標楷體" pitchFamily="65" charset="-120"/>
                <a:ea typeface="標楷體" pitchFamily="65" charset="-120"/>
              </a:rPr>
              <a:t>)</a:t>
            </a:r>
            <a:endParaRPr lang="en-US" altLang="zh-TW" sz="2400" b="1" dirty="0">
              <a:solidFill>
                <a:schemeClr val="accent5"/>
              </a:solidFill>
              <a:latin typeface="標楷體" pitchFamily="65" charset="-120"/>
              <a:ea typeface="標楷體" pitchFamily="65" charset="-120"/>
            </a:endParaRPr>
          </a:p>
          <a:p>
            <a:endParaRPr lang="zh-TW" altLang="en-US" sz="28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951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</a:rPr>
              <a:t>國際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</a:rPr>
              <a:t>MOS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</a:rPr>
              <a:t> 認證</a:t>
            </a:r>
            <a:r>
              <a:rPr lang="zh-TW" altLang="en-US" sz="4000" b="1" dirty="0">
                <a:latin typeface="標楷體" pitchFamily="65" charset="-120"/>
                <a:ea typeface="標楷體" pitchFamily="65" charset="-120"/>
              </a:rPr>
              <a:t>考科種類</a:t>
            </a:r>
          </a:p>
        </p:txBody>
      </p:sp>
      <p:graphicFrame>
        <p:nvGraphicFramePr>
          <p:cNvPr id="3" name="資料庫圖表 2"/>
          <p:cNvGraphicFramePr/>
          <p:nvPr>
            <p:extLst>
              <p:ext uri="{D42A27DB-BD31-4B8C-83A1-F6EECF244321}">
                <p14:modId xmlns:p14="http://schemas.microsoft.com/office/powerpoint/2010/main" val="2371191260"/>
              </p:ext>
            </p:extLst>
          </p:nvPr>
        </p:nvGraphicFramePr>
        <p:xfrm>
          <a:off x="359532" y="1268760"/>
          <a:ext cx="8424936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108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文字版面配置區 1"/>
          <p:cNvSpPr>
            <a:spLocks noGrp="1"/>
          </p:cNvSpPr>
          <p:nvPr>
            <p:ph type="body" orient="vert" idx="1"/>
          </p:nvPr>
        </p:nvSpPr>
        <p:spPr>
          <a:xfrm>
            <a:off x="457200" y="1268760"/>
            <a:ext cx="8229600" cy="4389120"/>
          </a:xfrm>
          <a:extLst/>
        </p:spPr>
        <p:txBody>
          <a:bodyPr vert="horz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rgbClr val="0070C0"/>
              </a:buClr>
              <a:defRPr/>
            </a:pPr>
            <a:endParaRPr lang="en-US" altLang="zh-TW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1507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zh-TW" altLang="en-US" sz="4000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國際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微軟 </a:t>
            </a:r>
            <a:r>
              <a:rPr lang="en-US" altLang="zh-TW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MOS </a:t>
            </a:r>
            <a:r>
              <a:rPr lang="zh-TW" altLang="en-US" sz="40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認證名詞介紹</a:t>
            </a:r>
          </a:p>
        </p:txBody>
      </p:sp>
      <p:graphicFrame>
        <p:nvGraphicFramePr>
          <p:cNvPr id="12" name="資料庫圖表 11"/>
          <p:cNvGraphicFramePr/>
          <p:nvPr>
            <p:extLst>
              <p:ext uri="{D42A27DB-BD31-4B8C-83A1-F6EECF244321}">
                <p14:modId xmlns:p14="http://schemas.microsoft.com/office/powerpoint/2010/main" val="2289501660"/>
              </p:ext>
            </p:extLst>
          </p:nvPr>
        </p:nvGraphicFramePr>
        <p:xfrm>
          <a:off x="251520" y="836712"/>
          <a:ext cx="4104456" cy="4928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資料庫圖表 12"/>
          <p:cNvGraphicFramePr/>
          <p:nvPr>
            <p:extLst>
              <p:ext uri="{D42A27DB-BD31-4B8C-83A1-F6EECF244321}">
                <p14:modId xmlns:p14="http://schemas.microsoft.com/office/powerpoint/2010/main" val="765322939"/>
              </p:ext>
            </p:extLst>
          </p:nvPr>
        </p:nvGraphicFramePr>
        <p:xfrm>
          <a:off x="4211960" y="1268760"/>
          <a:ext cx="511256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標題 1"/>
          <p:cNvSpPr txBox="1">
            <a:spLocks/>
          </p:cNvSpPr>
          <p:nvPr/>
        </p:nvSpPr>
        <p:spPr>
          <a:xfrm>
            <a:off x="1475656" y="5661248"/>
            <a:ext cx="3168352" cy="64807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華康魏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  <a:cs typeface="華康魏碑體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  <a:cs typeface="華康魏碑體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  <a:cs typeface="華康魏碑體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  <a:cs typeface="華康魏碑體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</a:defRPr>
            </a:lvl9pPr>
          </a:lstStyle>
          <a:p>
            <a:pPr algn="ctr" eaLnBrk="1" hangingPunct="1"/>
            <a:r>
              <a:rPr lang="zh-TW" altLang="en-US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標準級 與 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專業級</a:t>
            </a: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5220072" y="5661248"/>
            <a:ext cx="3168352" cy="64807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+mj-lt"/>
                <a:ea typeface="+mj-ea"/>
                <a:cs typeface="華康魏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  <a:cs typeface="華康魏碑體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  <a:cs typeface="華康魏碑體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  <a:cs typeface="華康魏碑體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  <a:cs typeface="華康魏碑體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1"/>
                </a:solidFill>
                <a:latin typeface="Arial" charset="0"/>
                <a:ea typeface="華康魏碑體" pitchFamily="65" charset="-120"/>
              </a:defRPr>
            </a:lvl9pPr>
          </a:lstStyle>
          <a:p>
            <a:pPr algn="ctr" eaLnBrk="1" hangingPunct="1"/>
            <a:r>
              <a:rPr lang="zh-TW" altLang="en-US" b="1" dirty="0"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大師級</a:t>
            </a:r>
            <a:endParaRPr lang="zh-TW" altLang="en-US" b="1" dirty="0" smtClean="0"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4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sz="36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hlinkClick r:id="rId2"/>
              </a:rPr>
              <a:t>國際</a:t>
            </a:r>
            <a:r>
              <a:rPr lang="zh-TW" altLang="en-US" sz="3600" b="1" dirty="0">
                <a:latin typeface="標楷體" pitchFamily="65" charset="-120"/>
                <a:ea typeface="標楷體" pitchFamily="65" charset="-120"/>
                <a:cs typeface="Times New Roman" pitchFamily="18" charset="0"/>
                <a:hlinkClick r:id="rId2"/>
              </a:rPr>
              <a:t>微軟</a:t>
            </a:r>
            <a:r>
              <a:rPr lang="en-US" altLang="zh-TW" sz="36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hlinkClick r:id="rId2"/>
              </a:rPr>
              <a:t>MOS </a:t>
            </a:r>
            <a:r>
              <a:rPr lang="zh-TW" altLang="en-US" sz="3600" b="1" dirty="0" smtClean="0">
                <a:latin typeface="標楷體" pitchFamily="65" charset="-120"/>
                <a:ea typeface="標楷體" pitchFamily="65" charset="-120"/>
                <a:cs typeface="Times New Roman" pitchFamily="18" charset="0"/>
                <a:hlinkClick r:id="rId2"/>
              </a:rPr>
              <a:t>認證考試參考書籍</a:t>
            </a:r>
            <a:endParaRPr lang="zh-TW" altLang="en-US" sz="3600" dirty="0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3907">
            <a:off x="4780488" y="980728"/>
            <a:ext cx="2413000" cy="326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6227">
            <a:off x="628082" y="980728"/>
            <a:ext cx="2413000" cy="326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09653">
            <a:off x="2196522" y="3060321"/>
            <a:ext cx="2413000" cy="326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84452">
            <a:off x="6063961" y="2843089"/>
            <a:ext cx="2413000" cy="3263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橢圓形圖說文字 8"/>
          <p:cNvSpPr/>
          <p:nvPr/>
        </p:nvSpPr>
        <p:spPr>
          <a:xfrm>
            <a:off x="3419872" y="1556792"/>
            <a:ext cx="1224136" cy="1368152"/>
          </a:xfrm>
          <a:prstGeom prst="wedgeEllipseCallout">
            <a:avLst>
              <a:gd name="adj1" fmla="val -82931"/>
              <a:gd name="adj2" fmla="val 3317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b="1" dirty="0" smtClean="0">
                <a:latin typeface="標楷體" pitchFamily="65" charset="-120"/>
                <a:ea typeface="標楷體" pitchFamily="65" charset="-120"/>
              </a:rPr>
              <a:t>Master</a:t>
            </a:r>
            <a:r>
              <a:rPr lang="zh-TW" altLang="en-US" sz="1600" b="1" dirty="0" smtClean="0">
                <a:latin typeface="標楷體" pitchFamily="65" charset="-120"/>
                <a:ea typeface="標楷體" pitchFamily="65" charset="-120"/>
              </a:rPr>
              <a:t>必考</a:t>
            </a:r>
            <a:endParaRPr lang="zh-TW" altLang="en-US" sz="16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0" name="圓角矩形圖說文字 9"/>
          <p:cNvSpPr/>
          <p:nvPr/>
        </p:nvSpPr>
        <p:spPr>
          <a:xfrm>
            <a:off x="4449648" y="4692271"/>
            <a:ext cx="1537340" cy="824961"/>
          </a:xfrm>
          <a:prstGeom prst="wedgeRoundRectCallout">
            <a:avLst>
              <a:gd name="adj1" fmla="val -77446"/>
              <a:gd name="adj2" fmla="val 4380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圓角矩形圖說文字 10"/>
          <p:cNvSpPr/>
          <p:nvPr/>
        </p:nvSpPr>
        <p:spPr>
          <a:xfrm>
            <a:off x="4449648" y="4692271"/>
            <a:ext cx="1537340" cy="824961"/>
          </a:xfrm>
          <a:prstGeom prst="wedgeRoundRectCallout">
            <a:avLst>
              <a:gd name="adj1" fmla="val 73760"/>
              <a:gd name="adj2" fmla="val 29114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1800" b="1" dirty="0" smtClean="0">
                <a:latin typeface="標楷體" pitchFamily="65" charset="-120"/>
                <a:ea typeface="標楷體" pitchFamily="65" charset="-120"/>
              </a:rPr>
              <a:t>牛刀小試</a:t>
            </a:r>
            <a:endParaRPr lang="en-US" altLang="zh-TW" sz="1800" b="1" dirty="0" smtClean="0"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zh-TW" altLang="en-US" sz="1800" b="1" dirty="0" smtClean="0">
                <a:latin typeface="標楷體" pitchFamily="65" charset="-120"/>
                <a:ea typeface="標楷體" pitchFamily="65" charset="-120"/>
              </a:rPr>
              <a:t>認證</a:t>
            </a:r>
            <a:endParaRPr lang="zh-TW" altLang="en-US" sz="1800" b="1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2" name="雲朵形圖說文字 11"/>
          <p:cNvSpPr/>
          <p:nvPr/>
        </p:nvSpPr>
        <p:spPr>
          <a:xfrm>
            <a:off x="7274252" y="1532558"/>
            <a:ext cx="1478003" cy="1080120"/>
          </a:xfrm>
          <a:prstGeom prst="cloudCallout">
            <a:avLst>
              <a:gd name="adj1" fmla="val -91646"/>
              <a:gd name="adj2" fmla="val -55816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400" b="1" dirty="0" smtClean="0"/>
              <a:t>MOS</a:t>
            </a:r>
          </a:p>
          <a:p>
            <a:pPr algn="ctr"/>
            <a:r>
              <a:rPr lang="zh-TW" altLang="en-US" sz="1400" b="1" dirty="0" smtClean="0"/>
              <a:t>認證入門</a:t>
            </a:r>
            <a:endParaRPr lang="zh-TW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11862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預設簡報設計">
      <a:majorFont>
        <a:latin typeface="Arial"/>
        <a:ea typeface="華康魏碑體"/>
        <a:cs typeface=""/>
      </a:majorFont>
      <a:minorFont>
        <a:latin typeface="Arial"/>
        <a:ea typeface="華康中圓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D60093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10973</TotalTime>
  <Words>885</Words>
  <Application>Microsoft Office PowerPoint</Application>
  <PresentationFormat>如螢幕大小 (4:3)</PresentationFormat>
  <Paragraphs>258</Paragraphs>
  <Slides>25</Slides>
  <Notes>1</Notes>
  <HiddenSlides>0</HiddenSlides>
  <MMClips>0</MMClips>
  <ScaleCrop>false</ScaleCrop>
  <HeadingPairs>
    <vt:vector size="6" baseType="variant"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27" baseType="lpstr">
      <vt:lpstr>預設簡報設計</vt:lpstr>
      <vt:lpstr>工作表</vt:lpstr>
      <vt:lpstr>PowerPoint 簡報</vt:lpstr>
      <vt:lpstr>大  綱</vt:lpstr>
      <vt:lpstr>國際微軟MOS 認證介紹</vt:lpstr>
      <vt:lpstr>國際微軟 MOS  認證概述</vt:lpstr>
      <vt:lpstr>國際微軟 MOS  認證概述</vt:lpstr>
      <vt:lpstr>國際微軟 MOS 認證考科種類</vt:lpstr>
      <vt:lpstr>國際微軟 MOS 認證考科種類</vt:lpstr>
      <vt:lpstr>國際微軟 MOS 認證名詞介紹</vt:lpstr>
      <vt:lpstr>國際微軟MOS 認證考試參考書籍</vt:lpstr>
      <vt:lpstr>國際微軟 MOS 2002/2003 認證版本與科目</vt:lpstr>
      <vt:lpstr>國際微軟 MOS 2007 認證版本與科目</vt:lpstr>
      <vt:lpstr>國際微軟 MOS 2010 認證版本與科目</vt:lpstr>
      <vt:lpstr>國際微軟 MOS 2003 考試相關資訊</vt:lpstr>
      <vt:lpstr>國際微軟 MOS 2007 考試相關資訊</vt:lpstr>
      <vt:lpstr>國際微軟 MOS 2010 考試相關資訊</vt:lpstr>
      <vt:lpstr>國際微軟 MOS 2003 認證證書樣式</vt:lpstr>
      <vt:lpstr>國際微軟 MOS 2007 認證證書樣式</vt:lpstr>
      <vt:lpstr>國際微軟 MOS 2007 認證證書樣式</vt:lpstr>
      <vt:lpstr>國際微軟 MOS 2010 認證證書樣式</vt:lpstr>
      <vt:lpstr>微軟認證講師  (Microsoft Certified Trainer)</vt:lpstr>
      <vt:lpstr>國際微軟 MOS 2003  民間認證與校務基本資料庫代碼</vt:lpstr>
      <vt:lpstr>國際微軟 MOS 2007、2010  民間認證與校務基本資料庫代碼</vt:lpstr>
      <vt:lpstr>Certiport平台考試種類與考試方式  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市集促銷活動執行研討</dc:title>
  <dc:creator>Chapin</dc:creator>
  <cp:lastModifiedBy>nick_liu 劉道弘\850\0928779988</cp:lastModifiedBy>
  <cp:revision>1541</cp:revision>
  <dcterms:created xsi:type="dcterms:W3CDTF">2002-03-10T08:10:57Z</dcterms:created>
  <dcterms:modified xsi:type="dcterms:W3CDTF">2012-04-20T06:25:01Z</dcterms:modified>
</cp:coreProperties>
</file>