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5" r:id="rId1"/>
  </p:sldMasterIdLst>
  <p:sldIdLst>
    <p:sldId id="256" r:id="rId2"/>
    <p:sldId id="257" r:id="rId3"/>
    <p:sldId id="284" r:id="rId4"/>
    <p:sldId id="265" r:id="rId5"/>
    <p:sldId id="288" r:id="rId6"/>
    <p:sldId id="290" r:id="rId7"/>
    <p:sldId id="268" r:id="rId8"/>
    <p:sldId id="269" r:id="rId9"/>
    <p:sldId id="283" r:id="rId10"/>
    <p:sldId id="281" r:id="rId11"/>
    <p:sldId id="282" r:id="rId12"/>
    <p:sldId id="258" r:id="rId13"/>
    <p:sldId id="270" r:id="rId14"/>
    <p:sldId id="259" r:id="rId15"/>
    <p:sldId id="260" r:id="rId16"/>
    <p:sldId id="261" r:id="rId17"/>
    <p:sldId id="262" r:id="rId18"/>
    <p:sldId id="263" r:id="rId19"/>
    <p:sldId id="266" r:id="rId20"/>
    <p:sldId id="264" r:id="rId21"/>
    <p:sldId id="276" r:id="rId22"/>
    <p:sldId id="279" r:id="rId23"/>
    <p:sldId id="280" r:id="rId24"/>
    <p:sldId id="271" r:id="rId25"/>
    <p:sldId id="278" r:id="rId26"/>
    <p:sldId id="272" r:id="rId27"/>
    <p:sldId id="273" r:id="rId28"/>
    <p:sldId id="277" r:id="rId29"/>
    <p:sldId id="285" r:id="rId30"/>
    <p:sldId id="286" r:id="rId31"/>
    <p:sldId id="287" r:id="rId32"/>
    <p:sldId id="29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75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346645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143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811698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1987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26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3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94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>
            <a:noAutofit/>
          </a:bodyPr>
          <a:lstStyle>
            <a:lvl1pPr algn="l">
              <a:defRPr sz="5400" b="1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 b="1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69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523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4733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33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53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8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l.google.com/drive-file-stream/GoogleDriveFSSetup.ex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ebca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ypcesor.com/2016/03/google-maps-my-map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artsandculture.google.com/?hl=zh-TW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gsuite.google.com.tw/learning-cente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intl/zh-TW_ALL/drive/download/thankyo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18805" y="2004679"/>
            <a:ext cx="9001462" cy="23876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迎接雲端時代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Google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雲端服務應用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41688" y="4913685"/>
            <a:ext cx="9755187" cy="1615452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南投縣教育網路中心 　王登儀</a:t>
            </a:r>
            <a:endParaRPr lang="en-US" altLang="zh-TW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2018.07.16</a:t>
            </a:r>
            <a:endParaRPr lang="zh-TW" altLang="en-US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D0D7DF"/>
              </a:clrFrom>
              <a:clrTo>
                <a:srgbClr val="D0D7D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4470" y="355836"/>
            <a:ext cx="6230131" cy="225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1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雲端硬碟檔案串流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3794" y="1646885"/>
            <a:ext cx="10353762" cy="3695136"/>
          </a:xfrm>
        </p:spPr>
        <p:txBody>
          <a:bodyPr>
            <a:noAutofit/>
          </a:bodyPr>
          <a:lstStyle/>
          <a:p>
            <a:r>
              <a:rPr lang="zh-TW" altLang="en-US" sz="2400" b="1" dirty="0"/>
              <a:t>只要使用「雲端硬碟檔案串流」功能，您就可以透過串流方式在 </a:t>
            </a:r>
            <a:r>
              <a:rPr lang="en-US" altLang="zh-TW" sz="2400" b="1" dirty="0"/>
              <a:t>Mac </a:t>
            </a:r>
            <a:r>
              <a:rPr lang="zh-TW" altLang="en-US" sz="2400" b="1" dirty="0"/>
              <a:t>或 </a:t>
            </a:r>
            <a:r>
              <a:rPr lang="en-US" altLang="zh-TW" sz="2400" b="1" dirty="0"/>
              <a:t>PC </a:t>
            </a:r>
            <a:r>
              <a:rPr lang="zh-TW" altLang="en-US" sz="2400" b="1" dirty="0"/>
              <a:t>電腦上直接存取雲端硬碟中的檔案，既可釋出磁碟空間，也能避免占用網路頻寬。由於雲端硬碟檔案儲存在雲端，系統會自動儲存您和協作者所做的任何變更，並即時顯示更新內容，所以使用者隨時都能取得最新版本。</a:t>
            </a:r>
          </a:p>
          <a:p>
            <a:endParaRPr lang="zh-TW" altLang="en-US" sz="2400" b="1" dirty="0"/>
          </a:p>
          <a:p>
            <a:r>
              <a:rPr lang="zh-TW" altLang="en-US" sz="2400" b="1" dirty="0"/>
              <a:t>您也可以將雲端硬碟檔案設為可供離線存取。當您上線時，這些快取的檔案會重新在雲端保持同步，讓您在所有裝置上都能取得最新版本</a:t>
            </a:r>
            <a:r>
              <a:rPr lang="zh-TW" altLang="en-US" sz="2400" b="1" dirty="0" smtClean="0"/>
              <a:t>。</a:t>
            </a:r>
            <a:endParaRPr lang="en-US" altLang="zh-TW" sz="2400" b="1" dirty="0" smtClean="0"/>
          </a:p>
          <a:p>
            <a:r>
              <a:rPr lang="zh-TW" altLang="en-US" sz="2400" b="1" dirty="0">
                <a:hlinkClick r:id="rId2"/>
              </a:rPr>
              <a:t>下載 </a:t>
            </a:r>
            <a:r>
              <a:rPr lang="en-US" altLang="zh-TW" sz="2400" b="1" dirty="0">
                <a:hlinkClick r:id="rId2"/>
              </a:rPr>
              <a:t>GoogleDriveFSSetup.exe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54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518616"/>
            <a:ext cx="10394707" cy="5377217"/>
          </a:xfrm>
        </p:spPr>
        <p:txBody>
          <a:bodyPr>
            <a:noAutofit/>
          </a:bodyPr>
          <a:lstStyle/>
          <a:p>
            <a:r>
              <a:rPr lang="en-US" altLang="zh-TW" sz="2800" b="1" dirty="0"/>
              <a:t>1.</a:t>
            </a:r>
            <a:r>
              <a:rPr lang="zh-TW" altLang="en-US" sz="2800" b="1" dirty="0"/>
              <a:t>不佔電腦硬碟空間：所謂串流，就是你會在電腦「看到</a:t>
            </a:r>
            <a:r>
              <a:rPr lang="zh-TW" altLang="en-US" sz="2800" b="1" dirty="0" smtClean="0"/>
              <a:t>」</a:t>
            </a:r>
            <a:r>
              <a:rPr lang="zh-TW" altLang="en-US" sz="2800" b="1" dirty="0"/>
              <a:t>學校</a:t>
            </a:r>
            <a:r>
              <a:rPr lang="zh-TW" altLang="en-US" sz="2800" b="1" dirty="0" smtClean="0"/>
              <a:t>所有</a:t>
            </a:r>
            <a:r>
              <a:rPr lang="zh-TW" altLang="en-US" sz="2800" b="1" dirty="0"/>
              <a:t>檔案，但你「需要打開時」才會用串流幫你即時下載。還會根據你的電腦硬碟大小，決定要快取多少檔案。你不用再擔心電腦硬碟裝</a:t>
            </a:r>
            <a:r>
              <a:rPr lang="zh-TW" altLang="en-US" sz="2800" b="1" dirty="0" smtClean="0"/>
              <a:t>不下</a:t>
            </a:r>
            <a:r>
              <a:rPr lang="zh-TW" altLang="en-US" sz="2800" b="1" dirty="0"/>
              <a:t>學校</a:t>
            </a:r>
            <a:r>
              <a:rPr lang="zh-TW" altLang="en-US" sz="2800" b="1" dirty="0" smtClean="0"/>
              <a:t>所有</a:t>
            </a:r>
            <a:r>
              <a:rPr lang="zh-TW" altLang="en-US" sz="2800" b="1" dirty="0"/>
              <a:t>檔案。</a:t>
            </a:r>
          </a:p>
          <a:p>
            <a:endParaRPr lang="zh-TW" altLang="en-US" sz="2800" b="1" dirty="0"/>
          </a:p>
          <a:p>
            <a:r>
              <a:rPr lang="en-US" altLang="zh-TW" sz="2800" b="1" dirty="0"/>
              <a:t>2.</a:t>
            </a:r>
            <a:r>
              <a:rPr lang="zh-TW" altLang="en-US" sz="2800" b="1" dirty="0"/>
              <a:t>可以看到並</a:t>
            </a:r>
            <a:r>
              <a:rPr lang="zh-TW" altLang="en-US" sz="2800" b="1" dirty="0" smtClean="0"/>
              <a:t>同步學校所有</a:t>
            </a:r>
            <a:r>
              <a:rPr lang="zh-TW" altLang="en-US" sz="2800" b="1" dirty="0"/>
              <a:t>檔案：以前選擇性同步時，你就無法在電腦硬碟</a:t>
            </a:r>
            <a:r>
              <a:rPr lang="zh-TW" altLang="en-US" sz="2800" b="1" dirty="0" smtClean="0"/>
              <a:t>看到</a:t>
            </a:r>
            <a:r>
              <a:rPr lang="zh-TW" altLang="en-US" sz="2800" b="1" dirty="0"/>
              <a:t>學校</a:t>
            </a:r>
            <a:r>
              <a:rPr lang="zh-TW" altLang="en-US" sz="2800" b="1" dirty="0" smtClean="0"/>
              <a:t>所有</a:t>
            </a:r>
            <a:r>
              <a:rPr lang="zh-TW" altLang="en-US" sz="2800" b="1" dirty="0"/>
              <a:t>檔案。但雲端檔案串流反過來，讓你看到所有檔案，但其實沒有下載在硬碟，需要時才串流。</a:t>
            </a:r>
          </a:p>
          <a:p>
            <a:endParaRPr lang="zh-TW" altLang="en-US" sz="2800" b="1" dirty="0"/>
          </a:p>
          <a:p>
            <a:r>
              <a:rPr lang="en-US" altLang="zh-TW" sz="2800" b="1" dirty="0"/>
              <a:t>3.</a:t>
            </a:r>
            <a:r>
              <a:rPr lang="zh-TW" altLang="en-US" sz="2800" b="1" dirty="0"/>
              <a:t>提升效能、減少管理麻煩：這個新機制對員工來說，幾乎「不用設定」，而且「串流讀取檔案時速度很快」，員工會覺得好像就在自己電腦</a:t>
            </a:r>
            <a:r>
              <a:rPr lang="zh-TW" altLang="en-US" sz="2800" b="1" dirty="0" smtClean="0"/>
              <a:t>使用</a:t>
            </a:r>
            <a:r>
              <a:rPr lang="zh-TW" altLang="en-US" sz="2800" b="1" dirty="0"/>
              <a:t>學校</a:t>
            </a:r>
            <a:r>
              <a:rPr lang="zh-TW" altLang="en-US" sz="2800" b="1" dirty="0" smtClean="0"/>
              <a:t>所有</a:t>
            </a:r>
            <a:r>
              <a:rPr lang="zh-TW" altLang="en-US" sz="2800" b="1" dirty="0"/>
              <a:t>檔案一樣順暢，不用再花時間選擇性同步。</a:t>
            </a:r>
          </a:p>
        </p:txBody>
      </p:sp>
    </p:spTree>
    <p:extLst>
      <p:ext uri="{BB962C8B-B14F-4D97-AF65-F5344CB8AC3E}">
        <p14:creationId xmlns:p14="http://schemas.microsoft.com/office/powerpoint/2010/main" val="401926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08128"/>
            <a:ext cx="10396882" cy="1151965"/>
          </a:xfrm>
        </p:spPr>
        <p:txBody>
          <a:bodyPr/>
          <a:lstStyle/>
          <a:p>
            <a:r>
              <a:rPr lang="en-US" altLang="zh-TW" dirty="0" smtClean="0"/>
              <a:t>Google </a:t>
            </a:r>
            <a:r>
              <a:rPr lang="zh-TW" altLang="en-US" dirty="0" smtClean="0"/>
              <a:t>文件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105470"/>
            <a:ext cx="10394707" cy="5063318"/>
          </a:xfrm>
        </p:spPr>
        <p:txBody>
          <a:bodyPr>
            <a:noAutofit/>
          </a:bodyPr>
          <a:lstStyle/>
          <a:p>
            <a:r>
              <a:rPr lang="zh-TW" altLang="en-US" sz="2800" b="1" dirty="0"/>
              <a:t>設定共用權限；善用共同編輯，學校成果不用愁</a:t>
            </a:r>
            <a:r>
              <a:rPr lang="en-US" altLang="zh-TW" sz="2800" b="1" dirty="0"/>
              <a:t>(ex</a:t>
            </a:r>
            <a:r>
              <a:rPr lang="zh-TW" altLang="en-US" sz="2800" b="1" dirty="0"/>
              <a:t>：學校記事、教職員名單</a:t>
            </a:r>
            <a:r>
              <a:rPr lang="en-US" altLang="zh-TW" sz="2800" b="1" dirty="0"/>
              <a:t>.....)</a:t>
            </a:r>
          </a:p>
          <a:p>
            <a:r>
              <a:rPr lang="zh-TW" altLang="en-US" sz="2800" b="1" dirty="0"/>
              <a:t>行政的用法：由承辦老師建立原始檔案，並請老師建立成果內容。</a:t>
            </a:r>
          </a:p>
          <a:p>
            <a:r>
              <a:rPr lang="zh-TW" altLang="en-US" sz="2800" b="1" dirty="0"/>
              <a:t>教師的用法：老師間可以相互編輯同一份檔案或學習單</a:t>
            </a:r>
          </a:p>
          <a:p>
            <a:r>
              <a:rPr lang="zh-TW" altLang="en-US" sz="2800" b="1" dirty="0"/>
              <a:t>製作團購表單很輕鬆、線上測驗</a:t>
            </a:r>
          </a:p>
          <a:p>
            <a:r>
              <a:rPr lang="zh-TW" altLang="en-US" sz="2800" b="1" dirty="0"/>
              <a:t>將 </a:t>
            </a:r>
            <a:r>
              <a:rPr lang="en-US" altLang="zh-TW" sz="2800" b="1" dirty="0"/>
              <a:t>Word </a:t>
            </a:r>
            <a:r>
              <a:rPr lang="zh-TW" altLang="en-US" sz="2800" b="1" dirty="0"/>
              <a:t>檔轉換為 </a:t>
            </a:r>
            <a:r>
              <a:rPr lang="en-US" altLang="zh-TW" sz="2800" b="1" dirty="0"/>
              <a:t>Google </a:t>
            </a:r>
            <a:r>
              <a:rPr lang="zh-TW" altLang="en-US" sz="2800" b="1" dirty="0"/>
              <a:t>文件：</a:t>
            </a:r>
          </a:p>
          <a:p>
            <a:r>
              <a:rPr lang="zh-TW" altLang="en-US" sz="2800" b="1" dirty="0"/>
              <a:t>將文件「打勾」</a:t>
            </a:r>
            <a:r>
              <a:rPr lang="en-US" altLang="zh-TW" sz="2800" b="1" dirty="0"/>
              <a:t>﹣</a:t>
            </a:r>
            <a:r>
              <a:rPr lang="zh-TW" altLang="en-US" sz="2800" b="1" dirty="0"/>
              <a:t>「其他」</a:t>
            </a:r>
            <a:r>
              <a:rPr lang="en-US" altLang="zh-TW" sz="2800" b="1" dirty="0"/>
              <a:t>﹣</a:t>
            </a:r>
            <a:r>
              <a:rPr lang="zh-TW" altLang="en-US" sz="2800" b="1" dirty="0"/>
              <a:t>「選擇開啟工具」</a:t>
            </a:r>
            <a:r>
              <a:rPr lang="en-US" altLang="zh-TW" sz="2800" b="1" dirty="0"/>
              <a:t>﹣</a:t>
            </a:r>
            <a:r>
              <a:rPr lang="zh-TW" altLang="en-US" sz="2800" b="1" dirty="0"/>
              <a:t>「</a:t>
            </a:r>
            <a:r>
              <a:rPr lang="en-US" altLang="zh-TW" sz="2800" b="1" dirty="0"/>
              <a:t>Google</a:t>
            </a:r>
            <a:r>
              <a:rPr lang="zh-TW" altLang="en-US" sz="2800" b="1" dirty="0"/>
              <a:t>文件」</a:t>
            </a:r>
          </a:p>
        </p:txBody>
      </p:sp>
    </p:spTree>
    <p:extLst>
      <p:ext uri="{BB962C8B-B14F-4D97-AF65-F5344CB8AC3E}">
        <p14:creationId xmlns:p14="http://schemas.microsoft.com/office/powerpoint/2010/main" val="32137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Google </a:t>
            </a:r>
            <a:r>
              <a:rPr lang="zh-TW" altLang="en-US" dirty="0" smtClean="0"/>
              <a:t>商店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651379"/>
            <a:ext cx="10394707" cy="4462817"/>
          </a:xfrm>
        </p:spPr>
        <p:txBody>
          <a:bodyPr>
            <a:noAutofit/>
          </a:bodyPr>
          <a:lstStyle/>
          <a:p>
            <a:r>
              <a:rPr lang="en-US" altLang="zh-TW" sz="2800" b="1" dirty="0"/>
              <a:t>Chrome </a:t>
            </a:r>
            <a:r>
              <a:rPr lang="zh-TW" altLang="en-US" sz="2800" b="1" dirty="0"/>
              <a:t>瀏覽器不只是</a:t>
            </a:r>
            <a:r>
              <a:rPr lang="en-US" altLang="zh-TW" sz="2800" b="1" dirty="0"/>
              <a:t>【</a:t>
            </a:r>
            <a:r>
              <a:rPr lang="zh-TW" altLang="en-US" sz="2800" b="1" dirty="0"/>
              <a:t>瀏覽器</a:t>
            </a:r>
            <a:r>
              <a:rPr lang="en-US" altLang="zh-TW" sz="2800" b="1" dirty="0"/>
              <a:t>】</a:t>
            </a:r>
            <a:r>
              <a:rPr lang="zh-TW" altLang="en-US" sz="2800" b="1" dirty="0"/>
              <a:t>，請把它視為</a:t>
            </a:r>
            <a:r>
              <a:rPr lang="en-US" altLang="zh-TW" sz="2800" b="1" dirty="0"/>
              <a:t>【</a:t>
            </a:r>
            <a:r>
              <a:rPr lang="zh-TW" altLang="en-US" sz="2800" b="1" dirty="0"/>
              <a:t>作業系統</a:t>
            </a:r>
            <a:r>
              <a:rPr lang="en-US" altLang="zh-TW" sz="2800" b="1" dirty="0"/>
              <a:t>】</a:t>
            </a:r>
          </a:p>
          <a:p>
            <a:r>
              <a:rPr lang="en-US" altLang="zh-TW" sz="2800" b="1" dirty="0"/>
              <a:t>Gmail </a:t>
            </a:r>
            <a:r>
              <a:rPr lang="zh-TW" altLang="en-US" sz="2800" b="1" dirty="0"/>
              <a:t>登入不等於 </a:t>
            </a:r>
            <a:r>
              <a:rPr lang="en-US" altLang="zh-TW" sz="2800" b="1" dirty="0"/>
              <a:t>Chrome </a:t>
            </a:r>
            <a:r>
              <a:rPr lang="zh-TW" altLang="en-US" sz="2800" b="1" dirty="0"/>
              <a:t>瀏覽器的登入</a:t>
            </a:r>
          </a:p>
          <a:p>
            <a:r>
              <a:rPr lang="zh-TW" altLang="en-US" sz="2800" b="1" dirty="0"/>
              <a:t>網址列變成翻譯工具列 </a:t>
            </a:r>
            <a:r>
              <a:rPr lang="en-US" altLang="zh-TW" sz="2800" b="1" dirty="0"/>
              <a:t>http://translate.google.com.tw/</a:t>
            </a:r>
          </a:p>
          <a:p>
            <a:r>
              <a:rPr lang="zh-TW" altLang="en-US" sz="2800" b="1" dirty="0"/>
              <a:t>用說的也可以打字 </a:t>
            </a:r>
            <a:r>
              <a:rPr lang="en-US" altLang="zh-TW" sz="2800" b="1" dirty="0"/>
              <a:t>Web Speech API Demonstration</a:t>
            </a:r>
          </a:p>
          <a:p>
            <a:r>
              <a:rPr lang="en-US" altLang="zh-TW" sz="2800" b="1" dirty="0"/>
              <a:t>Google </a:t>
            </a:r>
            <a:r>
              <a:rPr lang="zh-TW" altLang="en-US" sz="2800" b="1" dirty="0"/>
              <a:t>商店讓你的瀏覽器有無限可能</a:t>
            </a:r>
          </a:p>
          <a:p>
            <a:r>
              <a:rPr lang="zh-TW" altLang="en-US" sz="2800" b="1" dirty="0"/>
              <a:t>好用 </a:t>
            </a:r>
            <a:r>
              <a:rPr lang="en-US" altLang="zh-TW" sz="2800" b="1" dirty="0"/>
              <a:t>APP </a:t>
            </a:r>
            <a:r>
              <a:rPr lang="zh-TW" altLang="en-US" sz="2800" b="1" dirty="0"/>
              <a:t>推薦</a:t>
            </a:r>
          </a:p>
        </p:txBody>
      </p:sp>
    </p:spTree>
    <p:extLst>
      <p:ext uri="{BB962C8B-B14F-4D97-AF65-F5344CB8AC3E}">
        <p14:creationId xmlns:p14="http://schemas.microsoft.com/office/powerpoint/2010/main" val="42010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35424"/>
            <a:ext cx="10396882" cy="1151965"/>
          </a:xfrm>
        </p:spPr>
        <p:txBody>
          <a:bodyPr/>
          <a:lstStyle/>
          <a:p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直播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387390"/>
            <a:ext cx="10394707" cy="3987196"/>
          </a:xfrm>
        </p:spPr>
        <p:txBody>
          <a:bodyPr>
            <a:noAutofit/>
          </a:bodyPr>
          <a:lstStyle/>
          <a:p>
            <a:r>
              <a:rPr lang="zh-TW" altLang="en-US" sz="2800" dirty="0"/>
              <a:t>現在用 </a:t>
            </a:r>
            <a:r>
              <a:rPr lang="en-US" altLang="zh-TW" sz="2800" dirty="0"/>
              <a:t>Chrome </a:t>
            </a:r>
            <a:r>
              <a:rPr lang="zh-TW" altLang="en-US" sz="2800" dirty="0"/>
              <a:t>瀏覽器進入 </a:t>
            </a:r>
            <a:r>
              <a:rPr lang="en-US" altLang="zh-TW" sz="2800" dirty="0" err="1"/>
              <a:t>Youtube</a:t>
            </a:r>
            <a:r>
              <a:rPr lang="en-US" altLang="zh-TW" sz="2800" dirty="0"/>
              <a:t> </a:t>
            </a:r>
            <a:r>
              <a:rPr lang="zh-TW" altLang="en-US" sz="2800" dirty="0"/>
              <a:t>網站後，右上角會看到一個攝影機的圖示，開啟就會看到 “進行直播（</a:t>
            </a:r>
            <a:r>
              <a:rPr lang="en-US" altLang="zh-TW" sz="2800" dirty="0"/>
              <a:t>Go Live!</a:t>
            </a:r>
            <a:r>
              <a:rPr lang="zh-TW" altLang="en-US" sz="2800" dirty="0"/>
              <a:t>）“ 功能，點選即可開始直播</a:t>
            </a:r>
            <a:r>
              <a:rPr lang="zh-TW" altLang="en-US" sz="2800" dirty="0" smtClean="0"/>
              <a:t>：</a:t>
            </a:r>
            <a:endParaRPr lang="en-US" altLang="zh-TW" sz="2800" dirty="0" smtClean="0"/>
          </a:p>
          <a:p>
            <a:r>
              <a:rPr lang="zh-TW" altLang="en-US" sz="2800" dirty="0"/>
              <a:t>另外也能進到此指定網址</a:t>
            </a:r>
            <a:r>
              <a:rPr lang="zh-TW" altLang="en-US" sz="2800" dirty="0" smtClean="0"/>
              <a:t>（</a:t>
            </a:r>
            <a:r>
              <a:rPr lang="en-US" altLang="zh-TW" sz="2800" u="sng" dirty="0" smtClean="0">
                <a:hlinkClick r:id="rId2"/>
              </a:rPr>
              <a:t>https://www.youtube.com/webcam</a:t>
            </a:r>
            <a:r>
              <a:rPr lang="zh-TW" altLang="en-US" sz="2800" dirty="0" smtClean="0"/>
              <a:t>），</a:t>
            </a:r>
            <a:r>
              <a:rPr lang="zh-TW" altLang="en-US" sz="2800" dirty="0"/>
              <a:t>來快速開啟直播功能。接著只需 “標題” 名稱，以及選擇 “公開 或 不公開” 狀態，就能準備開始：</a:t>
            </a:r>
          </a:p>
        </p:txBody>
      </p:sp>
    </p:spTree>
    <p:extLst>
      <p:ext uri="{BB962C8B-B14F-4D97-AF65-F5344CB8AC3E}">
        <p14:creationId xmlns:p14="http://schemas.microsoft.com/office/powerpoint/2010/main" val="8789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第一次使用要驗證，還要等</a:t>
            </a:r>
            <a:r>
              <a:rPr lang="en-US" altLang="zh-TW" dirty="0" smtClean="0"/>
              <a:t>24</a:t>
            </a:r>
            <a:r>
              <a:rPr lang="zh-TW" altLang="en-US" dirty="0" smtClean="0"/>
              <a:t>小時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881" y="2786856"/>
            <a:ext cx="52482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Google </a:t>
            </a:r>
            <a:r>
              <a:rPr lang="zh-TW" altLang="en-US" dirty="0" smtClean="0"/>
              <a:t>地圖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2395" y="1470777"/>
            <a:ext cx="6587458" cy="535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畫學區地圖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800" y="2160588"/>
            <a:ext cx="2438437" cy="3881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450" y="523404"/>
            <a:ext cx="3896269" cy="6049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71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51" y="2160588"/>
            <a:ext cx="7352336" cy="3881437"/>
          </a:xfrm>
        </p:spPr>
      </p:pic>
    </p:spTree>
    <p:extLst>
      <p:ext uri="{BB962C8B-B14F-4D97-AF65-F5344CB8AC3E}">
        <p14:creationId xmlns:p14="http://schemas.microsoft.com/office/powerpoint/2010/main" val="9183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882487"/>
          </a:xfrm>
        </p:spPr>
        <p:txBody>
          <a:bodyPr>
            <a:normAutofit/>
          </a:bodyPr>
          <a:lstStyle/>
          <a:p>
            <a:r>
              <a:rPr lang="en-US" altLang="zh-TW" dirty="0">
                <a:hlinkClick r:id="rId2"/>
              </a:rPr>
              <a:t>Google Maps </a:t>
            </a:r>
            <a:r>
              <a:rPr lang="zh-TW" altLang="en-US" dirty="0">
                <a:hlinkClick r:id="rId2"/>
              </a:rPr>
              <a:t>我的地圖完全教學！規劃自助旅行攻</a:t>
            </a:r>
            <a:r>
              <a:rPr lang="zh-TW" altLang="en-US" dirty="0" smtClean="0">
                <a:hlinkClick r:id="rId2"/>
              </a:rPr>
              <a:t>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參考自</a:t>
            </a:r>
            <a:r>
              <a:rPr lang="zh-TW" altLang="en-US" u="sng" dirty="0"/>
              <a:t>電腦玩物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3600" dirty="0"/>
              <a:t>由 </a:t>
            </a:r>
            <a:r>
              <a:rPr lang="en-US" altLang="zh-TW" sz="3600" dirty="0" err="1"/>
              <a:t>Esor</a:t>
            </a:r>
            <a:r>
              <a:rPr lang="en-US" altLang="zh-TW" sz="3600" dirty="0"/>
              <a:t> </a:t>
            </a:r>
            <a:r>
              <a:rPr lang="zh-TW" altLang="en-US" sz="3600" dirty="0"/>
              <a:t>撰寫的雲端辦公室、數位筆記、時間管理等讓人生更美好工作方法</a:t>
            </a:r>
            <a:endParaRPr lang="zh-TW" alt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18835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教學大綱</a:t>
            </a:r>
            <a:endParaRPr lang="zh-TW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2" y="1735850"/>
            <a:ext cx="4351420" cy="4841413"/>
          </a:xfrm>
        </p:spPr>
        <p:txBody>
          <a:bodyPr>
            <a:noAutofit/>
          </a:bodyPr>
          <a:lstStyle/>
          <a:p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mail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日曆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文件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Google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簡報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Google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雲端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硬碟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Google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地圖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Google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表單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classroom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090675" y="1735849"/>
            <a:ext cx="5908820" cy="4841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Backup &amp; Sync</a:t>
            </a: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雲端硬碟檔案串流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雲端硬碟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翻譯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latin typeface="微軟正黑體" panose="020B0604030504040204" pitchFamily="34" charset="-120"/>
              </a:rPr>
              <a:t>google cultural institute</a:t>
            </a:r>
            <a:r>
              <a:rPr lang="zh-TW" altLang="en-US" sz="3200" b="1" dirty="0">
                <a:latin typeface="微軟正黑體" panose="020B0604030504040204" pitchFamily="34" charset="-120"/>
              </a:rPr>
              <a:t>虛擬</a:t>
            </a:r>
            <a:r>
              <a:rPr lang="zh-TW" altLang="en-US" sz="3200" b="1" dirty="0" smtClean="0">
                <a:latin typeface="微軟正黑體" panose="020B0604030504040204" pitchFamily="34" charset="-120"/>
              </a:rPr>
              <a:t>博物館</a:t>
            </a:r>
            <a:endParaRPr lang="en-US" altLang="zh-TW" sz="3200" b="1" dirty="0" smtClean="0">
              <a:latin typeface="微軟正黑體" panose="020B0604030504040204" pitchFamily="34" charset="-120"/>
            </a:endParaRPr>
          </a:p>
          <a:p>
            <a:r>
              <a:rPr lang="en-US" altLang="zh-TW" sz="3200" b="1" dirty="0" err="1" smtClean="0">
                <a:latin typeface="微軟正黑體" panose="020B0604030504040204" pitchFamily="34" charset="-120"/>
              </a:rPr>
              <a:t>Youtube</a:t>
            </a:r>
            <a:endParaRPr lang="en-US" altLang="zh-TW" sz="3200" b="1" dirty="0" smtClean="0"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341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4595883" cy="2139287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Google </a:t>
            </a:r>
            <a:br>
              <a:rPr lang="en-US" altLang="zh-TW" dirty="0" smtClean="0"/>
            </a:br>
            <a:r>
              <a:rPr lang="zh-TW" altLang="en-US" dirty="0" smtClean="0"/>
              <a:t>表單製作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4033" y="2160588"/>
            <a:ext cx="2683972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7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Google </a:t>
            </a:r>
            <a:r>
              <a:rPr lang="zh-TW" altLang="en-US" dirty="0" smtClean="0"/>
              <a:t>表單應用層面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665028"/>
            <a:ext cx="10394707" cy="4380930"/>
          </a:xfrm>
        </p:spPr>
        <p:txBody>
          <a:bodyPr>
            <a:normAutofit fontScale="92500"/>
          </a:bodyPr>
          <a:lstStyle/>
          <a:p>
            <a:r>
              <a:rPr lang="zh-TW" altLang="en-US" b="1" dirty="0" smtClean="0"/>
              <a:t>線上問卷</a:t>
            </a:r>
            <a:endParaRPr lang="en-US" altLang="zh-TW" b="1" dirty="0" smtClean="0"/>
          </a:p>
          <a:p>
            <a:r>
              <a:rPr lang="zh-TW" altLang="en-US" b="1" dirty="0" smtClean="0"/>
              <a:t>線</a:t>
            </a:r>
            <a:r>
              <a:rPr lang="zh-TW" altLang="en-US" b="1" dirty="0"/>
              <a:t>上</a:t>
            </a:r>
            <a:r>
              <a:rPr lang="zh-TW" altLang="en-US" b="1" dirty="0" smtClean="0"/>
              <a:t>考卷</a:t>
            </a:r>
            <a:endParaRPr lang="en-US" altLang="zh-TW" b="1" dirty="0" smtClean="0"/>
          </a:p>
          <a:p>
            <a:r>
              <a:rPr lang="zh-TW" altLang="en-US" b="1" dirty="0"/>
              <a:t>建立讓多個班級學生統一繳交作業的系統</a:t>
            </a:r>
          </a:p>
          <a:p>
            <a:r>
              <a:rPr lang="zh-TW" altLang="en-US" b="1" dirty="0"/>
              <a:t>活動報名時需要報名者上傳照片或特殊資料</a:t>
            </a:r>
          </a:p>
          <a:p>
            <a:r>
              <a:rPr lang="zh-TW" altLang="en-US" b="1" dirty="0"/>
              <a:t>舉辦比賽或徵選，要讓參加者上傳履歷或作品</a:t>
            </a:r>
            <a:r>
              <a:rPr lang="zh-TW" altLang="en-US" b="1" dirty="0" smtClean="0"/>
              <a:t>檔案</a:t>
            </a:r>
            <a:endParaRPr lang="en-US" altLang="zh-TW" b="1" dirty="0" smtClean="0"/>
          </a:p>
          <a:p>
            <a:r>
              <a:rPr lang="zh-TW" altLang="en-US" b="1" dirty="0" smtClean="0"/>
              <a:t>線上投票</a:t>
            </a:r>
            <a:endParaRPr lang="en-US" altLang="zh-TW" b="1" dirty="0" smtClean="0"/>
          </a:p>
          <a:p>
            <a:r>
              <a:rPr lang="zh-TW" altLang="en-US" b="1" dirty="0"/>
              <a:t>報名</a:t>
            </a:r>
            <a:r>
              <a:rPr lang="zh-TW" altLang="en-US" b="1" dirty="0" smtClean="0"/>
              <a:t>網頁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6040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「</a:t>
            </a:r>
            <a:r>
              <a:rPr lang="en-US" altLang="zh-TW" dirty="0"/>
              <a:t>Google</a:t>
            </a:r>
            <a:r>
              <a:rPr lang="zh-TW" altLang="en-US" dirty="0"/>
              <a:t>表單」不只能填問卷資料，現在也能上傳檔案了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檔案統一儲存在你的雲端</a:t>
            </a:r>
            <a:r>
              <a:rPr lang="zh-TW" altLang="en-US" dirty="0" smtClean="0"/>
              <a:t>硬碟</a:t>
            </a:r>
            <a:endParaRPr lang="en-US" altLang="zh-TW" dirty="0" smtClean="0"/>
          </a:p>
          <a:p>
            <a:r>
              <a:rPr lang="zh-TW" altLang="en-US" dirty="0" smtClean="0"/>
              <a:t>可限制</a:t>
            </a:r>
            <a:r>
              <a:rPr lang="zh-TW" altLang="en-US" dirty="0"/>
              <a:t>檔案上傳類型與</a:t>
            </a:r>
            <a:r>
              <a:rPr lang="zh-TW" altLang="en-US" dirty="0" smtClean="0"/>
              <a:t>大小</a:t>
            </a:r>
            <a:endParaRPr lang="en-US" altLang="zh-TW" dirty="0" smtClean="0"/>
          </a:p>
          <a:p>
            <a:r>
              <a:rPr lang="zh-TW" altLang="en-US" dirty="0" smtClean="0"/>
              <a:t>可以限定接收</a:t>
            </a:r>
            <a:r>
              <a:rPr lang="zh-TW" altLang="en-US" dirty="0"/>
              <a:t>的總檔案上傳量</a:t>
            </a:r>
            <a:r>
              <a:rPr lang="zh-TW" altLang="en-US" dirty="0" smtClean="0"/>
              <a:t>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最多</a:t>
            </a:r>
            <a:r>
              <a:rPr lang="zh-TW" altLang="en-US" dirty="0"/>
              <a:t>可以設定到</a:t>
            </a:r>
            <a:r>
              <a:rPr lang="en-US" altLang="zh-TW" dirty="0" smtClean="0"/>
              <a:t>1TB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3001" r="12110" b="12379"/>
          <a:stretch/>
        </p:blipFill>
        <p:spPr>
          <a:xfrm>
            <a:off x="5242687" y="2301187"/>
            <a:ext cx="6712752" cy="416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外掛程式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/>
              <a:t>讓報名自動截止：</a:t>
            </a:r>
            <a:r>
              <a:rPr lang="en-US" altLang="zh-TW" dirty="0"/>
              <a:t>Google</a:t>
            </a:r>
            <a:r>
              <a:rPr lang="zh-TW" altLang="en-US" dirty="0"/>
              <a:t>表單自動關閉回覆教學：時間人數到達就</a:t>
            </a:r>
            <a:r>
              <a:rPr lang="zh-TW" altLang="en-US" dirty="0" smtClean="0"/>
              <a:t>過期 </a:t>
            </a:r>
            <a:r>
              <a:rPr lang="en-US" altLang="zh-TW" dirty="0" err="1" smtClean="0"/>
              <a:t>FormLimiter</a:t>
            </a:r>
            <a:endParaRPr lang="en-US" altLang="zh-TW" dirty="0" smtClean="0"/>
          </a:p>
          <a:p>
            <a:pPr lvl="1"/>
            <a:r>
              <a:rPr lang="en-US" altLang="zh-TW" dirty="0"/>
              <a:t>date and time</a:t>
            </a:r>
            <a:r>
              <a:rPr lang="zh-TW" altLang="en-US" dirty="0"/>
              <a:t>：設定到期時間</a:t>
            </a:r>
          </a:p>
          <a:p>
            <a:pPr lvl="1"/>
            <a:r>
              <a:rPr lang="en-US" altLang="zh-TW" dirty="0"/>
              <a:t>max number of form responses</a:t>
            </a:r>
            <a:r>
              <a:rPr lang="zh-TW" altLang="en-US" dirty="0"/>
              <a:t>：設定滿額人數</a:t>
            </a:r>
            <a:endParaRPr lang="en-US" altLang="zh-TW" dirty="0" smtClean="0"/>
          </a:p>
          <a:p>
            <a:r>
              <a:rPr lang="zh-TW" altLang="en-US" dirty="0"/>
              <a:t>讓報名自動回信（但有數量限制）：如何讓</a:t>
            </a:r>
            <a:r>
              <a:rPr lang="en-US" altLang="zh-TW" dirty="0"/>
              <a:t>Google</a:t>
            </a:r>
            <a:r>
              <a:rPr lang="zh-TW" altLang="en-US" dirty="0"/>
              <a:t>表單報名成功後自動寄出確認通知信</a:t>
            </a:r>
            <a:r>
              <a:rPr lang="zh-TW" altLang="en-US" dirty="0" smtClean="0"/>
              <a:t>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Simply </a:t>
            </a:r>
            <a:r>
              <a:rPr lang="en-US" altLang="zh-TW" dirty="0" smtClean="0"/>
              <a:t>Send</a:t>
            </a:r>
          </a:p>
        </p:txBody>
      </p:sp>
    </p:spTree>
    <p:extLst>
      <p:ext uri="{BB962C8B-B14F-4D97-AF65-F5344CB8AC3E}">
        <p14:creationId xmlns:p14="http://schemas.microsoft.com/office/powerpoint/2010/main" val="11235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834" y="126242"/>
            <a:ext cx="10396882" cy="1151965"/>
          </a:xfrm>
        </p:spPr>
        <p:txBody>
          <a:bodyPr/>
          <a:lstStyle/>
          <a:p>
            <a:r>
              <a:rPr lang="en-US" altLang="zh-TW" dirty="0" err="1" smtClean="0"/>
              <a:t>GoogLE</a:t>
            </a:r>
            <a:r>
              <a:rPr lang="en-US" altLang="zh-TW" dirty="0" smtClean="0"/>
              <a:t> </a:t>
            </a:r>
            <a:r>
              <a:rPr lang="zh-TW" altLang="en-US" dirty="0" smtClean="0"/>
              <a:t>翻譯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590" y="1278207"/>
            <a:ext cx="9777844" cy="518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625" y="167185"/>
            <a:ext cx="10396882" cy="1151965"/>
          </a:xfrm>
        </p:spPr>
        <p:txBody>
          <a:bodyPr/>
          <a:lstStyle/>
          <a:p>
            <a:r>
              <a:rPr lang="en-US" altLang="zh-TW" dirty="0" smtClean="0"/>
              <a:t>Google </a:t>
            </a:r>
            <a:r>
              <a:rPr lang="zh-TW" altLang="en-US" dirty="0" smtClean="0"/>
              <a:t>相簿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132764"/>
            <a:ext cx="10394707" cy="5131558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b="1" dirty="0"/>
              <a:t>1. </a:t>
            </a:r>
            <a:r>
              <a:rPr lang="zh-TW" altLang="en-US" b="1" dirty="0" smtClean="0"/>
              <a:t>自動</a:t>
            </a:r>
            <a:r>
              <a:rPr lang="zh-TW" altLang="en-US" b="1" dirty="0"/>
              <a:t>上傳電腦、手機與相機</a:t>
            </a:r>
            <a:r>
              <a:rPr lang="zh-TW" altLang="en-US" b="1" dirty="0" smtClean="0"/>
              <a:t>照片</a:t>
            </a:r>
            <a:endParaRPr lang="en-US" altLang="zh-TW" b="1" dirty="0" smtClean="0"/>
          </a:p>
          <a:p>
            <a:r>
              <a:rPr lang="en-US" altLang="zh-TW" b="1" dirty="0"/>
              <a:t>2. </a:t>
            </a:r>
            <a:r>
              <a:rPr lang="zh-TW" altLang="en-US" b="1" dirty="0"/>
              <a:t>直接搜尋旅行地點，回憶旅遊</a:t>
            </a:r>
            <a:r>
              <a:rPr lang="zh-TW" altLang="en-US" b="1" dirty="0" smtClean="0"/>
              <a:t>照片</a:t>
            </a:r>
            <a:endParaRPr lang="en-US" altLang="zh-TW" b="1" dirty="0" smtClean="0"/>
          </a:p>
          <a:p>
            <a:r>
              <a:rPr lang="en-US" altLang="zh-TW" b="1" dirty="0"/>
              <a:t>3. </a:t>
            </a:r>
            <a:r>
              <a:rPr lang="zh-TW" altLang="en-US" b="1" dirty="0"/>
              <a:t>方便搜尋人物照片，回憶家人</a:t>
            </a:r>
            <a:r>
              <a:rPr lang="zh-TW" altLang="en-US" b="1" dirty="0" smtClean="0"/>
              <a:t>互動</a:t>
            </a:r>
            <a:r>
              <a:rPr lang="en-US" altLang="zh-TW" b="1" dirty="0"/>
              <a:t>(Google </a:t>
            </a:r>
            <a:r>
              <a:rPr lang="zh-TW" altLang="en-US" b="1" dirty="0"/>
              <a:t>相簿的自動人臉</a:t>
            </a:r>
            <a:r>
              <a:rPr lang="zh-TW" altLang="en-US" b="1" dirty="0" smtClean="0"/>
              <a:t>辨識</a:t>
            </a:r>
            <a:r>
              <a:rPr lang="en-US" altLang="zh-TW" b="1" dirty="0" smtClean="0"/>
              <a:t>)</a:t>
            </a:r>
          </a:p>
          <a:p>
            <a:r>
              <a:rPr lang="en-US" altLang="zh-TW" b="1" dirty="0"/>
              <a:t>4. </a:t>
            </a:r>
            <a:r>
              <a:rPr lang="zh-TW" altLang="en-US" b="1" dirty="0"/>
              <a:t>極速搜尋簡報、文章裡需要的圖片</a:t>
            </a:r>
            <a:r>
              <a:rPr lang="zh-TW" altLang="en-US" b="1" dirty="0" smtClean="0"/>
              <a:t>素材</a:t>
            </a:r>
            <a:endParaRPr lang="en-US" altLang="zh-TW" b="1" dirty="0" smtClean="0"/>
          </a:p>
          <a:p>
            <a:r>
              <a:rPr lang="en-US" altLang="zh-TW" b="1" dirty="0"/>
              <a:t>5. </a:t>
            </a:r>
            <a:r>
              <a:rPr lang="zh-TW" altLang="en-US" b="1" dirty="0"/>
              <a:t>欣賞「不花時間、自動分類」的旅遊</a:t>
            </a:r>
            <a:r>
              <a:rPr lang="zh-TW" altLang="en-US" b="1" dirty="0" smtClean="0"/>
              <a:t>相簿</a:t>
            </a:r>
            <a:endParaRPr lang="en-US" altLang="zh-TW" b="1" dirty="0" smtClean="0"/>
          </a:p>
          <a:p>
            <a:r>
              <a:rPr lang="en-US" altLang="zh-TW" b="1" dirty="0"/>
              <a:t>6.</a:t>
            </a:r>
            <a:r>
              <a:rPr lang="zh-TW" altLang="en-US" b="1" dirty="0"/>
              <a:t>輕鬆和家人共用「孩子成長相簿</a:t>
            </a:r>
            <a:r>
              <a:rPr lang="zh-TW" altLang="en-US" b="1" dirty="0" smtClean="0"/>
              <a:t>」</a:t>
            </a:r>
            <a:endParaRPr lang="en-US" altLang="zh-TW" b="1" dirty="0" smtClean="0"/>
          </a:p>
          <a:p>
            <a:r>
              <a:rPr lang="en-US" altLang="zh-TW" b="1" dirty="0"/>
              <a:t>7. </a:t>
            </a:r>
            <a:r>
              <a:rPr lang="zh-TW" altLang="en-US" b="1" dirty="0"/>
              <a:t>和老婆即時互享孩子的</a:t>
            </a:r>
            <a:r>
              <a:rPr lang="zh-TW" altLang="en-US" b="1" dirty="0" smtClean="0"/>
              <a:t>照片</a:t>
            </a:r>
            <a:endParaRPr lang="en-US" altLang="zh-TW" b="1" dirty="0" smtClean="0"/>
          </a:p>
          <a:p>
            <a:r>
              <a:rPr lang="en-US" altLang="zh-TW" b="1" dirty="0"/>
              <a:t>8. </a:t>
            </a:r>
            <a:r>
              <a:rPr lang="zh-TW" altLang="en-US" b="1" dirty="0"/>
              <a:t>收藏特殊活動的回憶微</a:t>
            </a:r>
            <a:r>
              <a:rPr lang="zh-TW" altLang="en-US" b="1" dirty="0" smtClean="0"/>
              <a:t>電影</a:t>
            </a:r>
            <a:endParaRPr lang="en-US" altLang="zh-TW" b="1" dirty="0" smtClean="0"/>
          </a:p>
          <a:p>
            <a:r>
              <a:rPr lang="en-US" altLang="zh-TW" b="1" dirty="0"/>
              <a:t>9. </a:t>
            </a:r>
            <a:r>
              <a:rPr lang="zh-TW" altLang="en-US" b="1" dirty="0"/>
              <a:t>收藏一些有用的特效</a:t>
            </a:r>
            <a:r>
              <a:rPr lang="zh-TW" altLang="en-US" b="1" dirty="0" smtClean="0"/>
              <a:t>照片</a:t>
            </a:r>
            <a:endParaRPr lang="en-US" altLang="zh-TW" b="1" dirty="0" smtClean="0"/>
          </a:p>
          <a:p>
            <a:r>
              <a:rPr lang="en-US" altLang="zh-TW" b="1" dirty="0"/>
              <a:t>10. </a:t>
            </a:r>
            <a:r>
              <a:rPr lang="zh-TW" altLang="en-US" b="1" dirty="0"/>
              <a:t>查看回憶中的這</a:t>
            </a:r>
            <a:r>
              <a:rPr lang="zh-TW" altLang="en-US" b="1" dirty="0" smtClean="0"/>
              <a:t>一天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6992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google cultural institute</a:t>
            </a:r>
            <a:r>
              <a:rPr lang="zh-TW" altLang="en-US" dirty="0"/>
              <a:t>虛擬</a:t>
            </a:r>
            <a:r>
              <a:rPr lang="zh-TW" altLang="en-US" dirty="0" smtClean="0"/>
              <a:t>博物館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2063396"/>
            <a:ext cx="10394707" cy="4037153"/>
          </a:xfrm>
        </p:spPr>
        <p:txBody>
          <a:bodyPr>
            <a:noAutofit/>
          </a:bodyPr>
          <a:lstStyle/>
          <a:p>
            <a:r>
              <a:rPr lang="en-US" altLang="zh-TW" sz="2400" dirty="0">
                <a:hlinkClick r:id="rId2"/>
              </a:rPr>
              <a:t>https://artsandculture.google.com/?hl=zh-TW</a:t>
            </a:r>
            <a:endParaRPr lang="en-US" altLang="zh-TW" sz="2400" dirty="0"/>
          </a:p>
          <a:p>
            <a:r>
              <a:rPr lang="en-US" altLang="zh-TW" sz="2400" dirty="0" smtClean="0"/>
              <a:t>Google </a:t>
            </a:r>
            <a:r>
              <a:rPr lang="en-US" altLang="zh-TW" sz="2400" dirty="0"/>
              <a:t>Cultural Institute </a:t>
            </a:r>
            <a:r>
              <a:rPr lang="zh-TW" altLang="en-US" sz="2400" dirty="0"/>
              <a:t>是由 </a:t>
            </a:r>
            <a:r>
              <a:rPr lang="en-US" altLang="zh-TW" sz="2400" dirty="0"/>
              <a:t>Google </a:t>
            </a:r>
            <a:r>
              <a:rPr lang="zh-TW" altLang="en-US" sz="2400" dirty="0"/>
              <a:t>推出了一段時間的服務，可能很多人沒注意到，這是線上的虛擬博物館，收藏了全球 </a:t>
            </a:r>
            <a:r>
              <a:rPr lang="en-US" altLang="zh-TW" sz="2400" dirty="0"/>
              <a:t>30 </a:t>
            </a:r>
            <a:r>
              <a:rPr lang="zh-TW" altLang="en-US" sz="2400" dirty="0"/>
              <a:t>個國家，包含 </a:t>
            </a:r>
            <a:r>
              <a:rPr lang="en-US" altLang="zh-TW" sz="2400" dirty="0"/>
              <a:t>700 </a:t>
            </a:r>
            <a:r>
              <a:rPr lang="zh-TW" altLang="en-US" sz="2400" dirty="0"/>
              <a:t>家博物館、美術館、藝廊與文化機構，將近 </a:t>
            </a:r>
            <a:r>
              <a:rPr lang="en-US" altLang="zh-TW" sz="2400" dirty="0"/>
              <a:t>8 </a:t>
            </a:r>
            <a:r>
              <a:rPr lang="zh-TW" altLang="en-US" sz="2400" dirty="0"/>
              <a:t>萬件藝術作品，讓我直接透過網頁就可以欣賞，現在除了這些靜態的藝術品之外，這次 </a:t>
            </a:r>
            <a:r>
              <a:rPr lang="en-US" altLang="zh-TW" sz="2400" dirty="0"/>
              <a:t>Google </a:t>
            </a:r>
            <a:r>
              <a:rPr lang="zh-TW" altLang="en-US" sz="2400" dirty="0"/>
              <a:t>虛擬博館將動態的表演也納了進來，目前初步包含了世界級的音樂會、歌劇、舞台劇和芭蕾舞表演，想起當初阿湯結婚蜜月時也在英國看了歌劇，現場氣氛真的令人動容，現在 </a:t>
            </a:r>
            <a:r>
              <a:rPr lang="en-US" altLang="zh-TW" sz="2400" dirty="0"/>
              <a:t>Google </a:t>
            </a:r>
            <a:r>
              <a:rPr lang="zh-TW" altLang="en-US" sz="2400" dirty="0"/>
              <a:t>讓你在家中就能以超近距離感受這些表演的魅力。</a:t>
            </a:r>
          </a:p>
        </p:txBody>
      </p:sp>
    </p:spTree>
    <p:extLst>
      <p:ext uri="{BB962C8B-B14F-4D97-AF65-F5344CB8AC3E}">
        <p14:creationId xmlns:p14="http://schemas.microsoft.com/office/powerpoint/2010/main" val="8737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1210" y="805218"/>
            <a:ext cx="10396882" cy="4558351"/>
          </a:xfrm>
        </p:spPr>
        <p:txBody>
          <a:bodyPr>
            <a:normAutofit/>
          </a:bodyPr>
          <a:lstStyle/>
          <a:p>
            <a:r>
              <a:rPr lang="en-US" altLang="zh-TW" dirty="0"/>
              <a:t>Google Cultural Institute </a:t>
            </a:r>
            <a:r>
              <a:rPr lang="zh-TW" altLang="en-US" dirty="0"/>
              <a:t>動態表演</a:t>
            </a:r>
            <a:r>
              <a:rPr lang="zh-TW" altLang="en-US" dirty="0" smtClean="0"/>
              <a:t>網站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https</a:t>
            </a:r>
            <a:r>
              <a:rPr lang="en-US" altLang="zh-TW" dirty="0"/>
              <a:t>://performingarts.withgoogle.com/en_us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57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Google classroom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9958582" cy="3880773"/>
          </a:xfrm>
        </p:spPr>
        <p:txBody>
          <a:bodyPr>
            <a:normAutofit fontScale="92500"/>
          </a:bodyPr>
          <a:lstStyle/>
          <a:p>
            <a:r>
              <a:rPr lang="zh-TW" altLang="en-US" dirty="0"/>
              <a:t>「 </a:t>
            </a:r>
            <a:r>
              <a:rPr lang="en-US" altLang="zh-TW" dirty="0"/>
              <a:t>Google Classroom </a:t>
            </a:r>
            <a:r>
              <a:rPr lang="zh-TW" altLang="en-US" dirty="0"/>
              <a:t>（ </a:t>
            </a:r>
            <a:r>
              <a:rPr lang="en-US" altLang="zh-TW" dirty="0"/>
              <a:t>Google </a:t>
            </a:r>
            <a:r>
              <a:rPr lang="zh-TW" altLang="en-US" dirty="0"/>
              <a:t>雲端教室）</a:t>
            </a:r>
            <a:r>
              <a:rPr lang="zh-TW" altLang="en-US" dirty="0" smtClean="0"/>
              <a:t>」是</a:t>
            </a:r>
            <a:r>
              <a:rPr lang="zh-TW" altLang="en-US" dirty="0"/>
              <a:t>讓 </a:t>
            </a:r>
            <a:r>
              <a:rPr lang="en-US" altLang="zh-TW" dirty="0"/>
              <a:t>G Suite </a:t>
            </a:r>
            <a:r>
              <a:rPr lang="zh-TW" altLang="en-US" dirty="0"/>
              <a:t>教育版的老師與學生們使用，讓學校建立線上教學平台，針對每個課程建立線上學習內容、線上繳交作業流程、線上討論問答系統，結合 </a:t>
            </a:r>
            <a:r>
              <a:rPr lang="en-US" altLang="zh-TW" dirty="0"/>
              <a:t>Google</a:t>
            </a:r>
            <a:r>
              <a:rPr lang="zh-TW" altLang="en-US" dirty="0"/>
              <a:t>雲端硬碟、 </a:t>
            </a:r>
            <a:r>
              <a:rPr lang="en-US" altLang="zh-TW" dirty="0"/>
              <a:t>YouTube </a:t>
            </a:r>
            <a:r>
              <a:rPr lang="zh-TW" altLang="en-US" dirty="0"/>
              <a:t>等 </a:t>
            </a:r>
            <a:r>
              <a:rPr lang="en-US" altLang="zh-TW" dirty="0"/>
              <a:t>Google </a:t>
            </a:r>
            <a:r>
              <a:rPr lang="zh-TW" altLang="en-US" dirty="0"/>
              <a:t>服務，讓「每個課程單元」容易複製使用、容易進行教學互動、容易進行作業評分批閱。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647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chromecast</a:t>
            </a:r>
            <a:r>
              <a:rPr lang="zh-TW" altLang="en-US" dirty="0" smtClean="0"/>
              <a:t>無線投影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505" y="1490547"/>
            <a:ext cx="5791199" cy="536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8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Suite</a:t>
            </a:r>
            <a:endParaRPr lang="zh-TW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9750034" cy="3880773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G Suite </a:t>
            </a:r>
            <a:r>
              <a:rPr lang="zh-TW" altLang="en-US" dirty="0"/>
              <a:t>服務介紹</a:t>
            </a:r>
            <a:r>
              <a:rPr lang="en-US" altLang="zh-TW" dirty="0"/>
              <a:t>G Suite (</a:t>
            </a:r>
            <a:r>
              <a:rPr lang="zh-TW" altLang="en-US" dirty="0"/>
              <a:t>原</a:t>
            </a:r>
            <a:r>
              <a:rPr lang="en-US" altLang="zh-TW" dirty="0"/>
              <a:t>Google apps for Education)</a:t>
            </a:r>
            <a:r>
              <a:rPr lang="zh-TW" altLang="en-US" dirty="0"/>
              <a:t>是</a:t>
            </a:r>
            <a:r>
              <a:rPr lang="en-US" altLang="zh-TW" dirty="0"/>
              <a:t>Google</a:t>
            </a:r>
            <a:r>
              <a:rPr lang="zh-TW" altLang="en-US" dirty="0"/>
              <a:t>的免費教育版雲端應用服務，提供申請者無容量限制的</a:t>
            </a:r>
            <a:r>
              <a:rPr lang="en-US" altLang="zh-TW" dirty="0"/>
              <a:t>Gmail</a:t>
            </a:r>
            <a:r>
              <a:rPr lang="zh-TW" altLang="en-US" dirty="0"/>
              <a:t>信箱及</a:t>
            </a:r>
            <a:r>
              <a:rPr lang="en-US" altLang="zh-TW" dirty="0"/>
              <a:t>Google Drive</a:t>
            </a:r>
            <a:r>
              <a:rPr lang="zh-TW" altLang="en-US" dirty="0"/>
              <a:t>雲端硬碟，以及協作平台、網上論壇、</a:t>
            </a:r>
            <a:r>
              <a:rPr lang="en-US" altLang="zh-TW" dirty="0"/>
              <a:t>Google Classroom</a:t>
            </a:r>
            <a:r>
              <a:rPr lang="zh-TW" altLang="en-US" dirty="0"/>
              <a:t>等各項服務</a:t>
            </a:r>
            <a:r>
              <a:rPr lang="en-US" altLang="zh-TW" dirty="0"/>
              <a:t>(</a:t>
            </a:r>
            <a:r>
              <a:rPr lang="zh-TW" altLang="en-US" dirty="0"/>
              <a:t>若有異動，以</a:t>
            </a:r>
            <a:r>
              <a:rPr lang="en-US" altLang="zh-TW" dirty="0"/>
              <a:t>Google</a:t>
            </a:r>
            <a:r>
              <a:rPr lang="zh-TW" altLang="en-US" dirty="0"/>
              <a:t>政策為準</a:t>
            </a:r>
            <a:r>
              <a:rPr lang="en-US" altLang="zh-TW" dirty="0"/>
              <a:t>)</a:t>
            </a:r>
            <a:r>
              <a:rPr lang="zh-TW" altLang="en-US" dirty="0"/>
              <a:t>，詳細介紹可參考</a:t>
            </a:r>
            <a:r>
              <a:rPr lang="en-US" altLang="zh-TW" dirty="0"/>
              <a:t>G Suite</a:t>
            </a:r>
            <a:r>
              <a:rPr lang="zh-TW" altLang="en-US" dirty="0"/>
              <a:t>學習中心。</a:t>
            </a:r>
          </a:p>
        </p:txBody>
      </p:sp>
    </p:spTree>
    <p:extLst>
      <p:ext uri="{BB962C8B-B14F-4D97-AF65-F5344CB8AC3E}">
        <p14:creationId xmlns:p14="http://schemas.microsoft.com/office/powerpoint/2010/main" val="21632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600502"/>
            <a:ext cx="10394707" cy="4774084"/>
          </a:xfrm>
        </p:spPr>
        <p:txBody>
          <a:bodyPr>
            <a:noAutofit/>
          </a:bodyPr>
          <a:lstStyle/>
          <a:p>
            <a:r>
              <a:rPr lang="en-US" altLang="zh-TW" sz="3200" dirty="0"/>
              <a:t>Chromecast </a:t>
            </a:r>
            <a:r>
              <a:rPr lang="zh-TW" altLang="en-US" sz="3200" dirty="0"/>
              <a:t>是一款小型“接收器”設備，可以插入電視機背面的</a:t>
            </a:r>
            <a:r>
              <a:rPr lang="en-US" altLang="zh-TW" sz="3200" dirty="0"/>
              <a:t>HDMI</a:t>
            </a:r>
            <a:r>
              <a:rPr lang="zh-TW" altLang="en-US" sz="3200" dirty="0"/>
              <a:t>接口，把電腦或其他設備上的流媒體內容無線傳送到電視上。 </a:t>
            </a:r>
            <a:endParaRPr lang="en-US" altLang="zh-TW" sz="3200" dirty="0" smtClean="0"/>
          </a:p>
          <a:p>
            <a:r>
              <a:rPr lang="zh-TW" altLang="en-US" sz="3200" dirty="0" smtClean="0"/>
              <a:t>用戶</a:t>
            </a:r>
            <a:r>
              <a:rPr lang="zh-TW" altLang="en-US" sz="3200" dirty="0"/>
              <a:t>也能把在</a:t>
            </a:r>
            <a:r>
              <a:rPr lang="en-US" altLang="zh-TW" sz="3200" dirty="0"/>
              <a:t>Chrome</a:t>
            </a:r>
            <a:r>
              <a:rPr lang="zh-TW" altLang="en-US" sz="3200" dirty="0"/>
              <a:t>瀏覽器上瀏覽的內容“投射”到電視上。也就是說，</a:t>
            </a:r>
            <a:r>
              <a:rPr lang="en-US" altLang="zh-TW" sz="3200" dirty="0"/>
              <a:t>Chromecast</a:t>
            </a:r>
            <a:r>
              <a:rPr lang="zh-TW" altLang="en-US" sz="3200" dirty="0"/>
              <a:t>可以把</a:t>
            </a:r>
            <a:r>
              <a:rPr lang="zh-TW" altLang="en-US" sz="3200" dirty="0" smtClean="0"/>
              <a:t>網路上</a:t>
            </a:r>
            <a:r>
              <a:rPr lang="zh-TW" altLang="en-US" sz="3200" dirty="0"/>
              <a:t>的所有內容都傳輸到電視上。</a:t>
            </a:r>
          </a:p>
        </p:txBody>
      </p:sp>
    </p:spTree>
    <p:extLst>
      <p:ext uri="{BB962C8B-B14F-4D97-AF65-F5344CB8AC3E}">
        <p14:creationId xmlns:p14="http://schemas.microsoft.com/office/powerpoint/2010/main" val="33447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4905" y="2160588"/>
            <a:ext cx="7282228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 Suite</a:t>
            </a:r>
            <a:r>
              <a:rPr lang="zh-TW" altLang="en-US" dirty="0" smtClean="0"/>
              <a:t>學習中心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https://gsuite.google.com.tw/learning-center</a:t>
            </a:r>
            <a:r>
              <a:rPr lang="en-US" altLang="zh-TW" dirty="0" smtClean="0">
                <a:hlinkClick r:id="rId2"/>
              </a:rPr>
              <a:t>/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76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3915" y="126242"/>
            <a:ext cx="10396882" cy="1151965"/>
          </a:xfrm>
        </p:spPr>
        <p:txBody>
          <a:bodyPr/>
          <a:lstStyle/>
          <a:p>
            <a:r>
              <a:rPr lang="en-US" altLang="zh-TW" dirty="0" smtClean="0"/>
              <a:t>G SUITE</a:t>
            </a:r>
            <a:r>
              <a:rPr lang="zh-TW" altLang="en-US" dirty="0" smtClean="0"/>
              <a:t>有哪些服務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3021" y="882316"/>
            <a:ext cx="9758521" cy="5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006708" cy="13208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「</a:t>
            </a:r>
            <a:r>
              <a:rPr lang="en-US" altLang="zh-TW" dirty="0"/>
              <a:t>Google </a:t>
            </a:r>
            <a:r>
              <a:rPr lang="zh-TW" altLang="en-US" dirty="0"/>
              <a:t>應用」 利用空間無限大的學校信箱來收其他家的 </a:t>
            </a:r>
            <a:r>
              <a:rPr lang="en-US" altLang="zh-TW" dirty="0"/>
              <a:t>mail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096" y="2245895"/>
            <a:ext cx="9214062" cy="444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標籤</a:t>
            </a:r>
            <a:endParaRPr lang="en-US" altLang="zh-TW" sz="5400" dirty="0" smtClean="0"/>
          </a:p>
          <a:p>
            <a:r>
              <a:rPr lang="zh-TW" altLang="en-US" sz="5400" dirty="0" smtClean="0"/>
              <a:t>篩選器</a:t>
            </a:r>
            <a:endParaRPr lang="en-US" altLang="zh-TW" sz="5400" dirty="0" smtClean="0"/>
          </a:p>
          <a:p>
            <a:r>
              <a:rPr lang="zh-TW" altLang="en-US" sz="5400" dirty="0"/>
              <a:t>多個收件匣</a:t>
            </a:r>
          </a:p>
        </p:txBody>
      </p:sp>
    </p:spTree>
    <p:extLst>
      <p:ext uri="{BB962C8B-B14F-4D97-AF65-F5344CB8AC3E}">
        <p14:creationId xmlns:p14="http://schemas.microsoft.com/office/powerpoint/2010/main" val="27516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Google </a:t>
            </a:r>
            <a:r>
              <a:rPr lang="zh-TW" altLang="en-US" dirty="0" smtClean="0"/>
              <a:t>日曆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簡訊通知，重要活動不錯過！</a:t>
            </a:r>
          </a:p>
          <a:p>
            <a:r>
              <a:rPr lang="zh-TW" altLang="en-US" sz="4000" dirty="0"/>
              <a:t>建立學校、處室、學年共用行事曆。</a:t>
            </a:r>
          </a:p>
          <a:p>
            <a:r>
              <a:rPr lang="zh-TW" altLang="en-US" sz="4000" dirty="0"/>
              <a:t>還可附加 </a:t>
            </a:r>
            <a:r>
              <a:rPr lang="en-US" altLang="zh-TW" sz="4000" dirty="0"/>
              <a:t>Google </a:t>
            </a:r>
            <a:r>
              <a:rPr lang="zh-TW" altLang="en-US" sz="4000" dirty="0"/>
              <a:t>文件</a:t>
            </a:r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571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Google </a:t>
            </a:r>
            <a:r>
              <a:rPr lang="zh-TW" altLang="en-US" dirty="0" smtClean="0"/>
              <a:t>雲端硬碟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下載雲端雲端硬碟隨時隨地同步檔案！</a:t>
            </a:r>
          </a:p>
          <a:p>
            <a:r>
              <a:rPr lang="zh-TW" altLang="en-US" sz="4400" dirty="0"/>
              <a:t>善用共用資料夾，檔案分享超簡單。</a:t>
            </a:r>
          </a:p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8267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</a:rPr>
              <a:t>Backup &amp; Sync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將電腦、相機或 </a:t>
            </a:r>
            <a:r>
              <a:rPr lang="en-US" altLang="zh-TW" dirty="0"/>
              <a:t>SD </a:t>
            </a:r>
            <a:r>
              <a:rPr lang="zh-TW" altLang="en-US" dirty="0"/>
              <a:t>卡中的檔案備份到雲端，即可使用任何裝置或電腦在 </a:t>
            </a:r>
            <a:r>
              <a:rPr lang="en-US" altLang="zh-TW" dirty="0"/>
              <a:t>Google </a:t>
            </a:r>
            <a:r>
              <a:rPr lang="zh-TW" altLang="en-US" dirty="0"/>
              <a:t>雲端硬碟中存取檔案，並可在 </a:t>
            </a:r>
            <a:r>
              <a:rPr lang="en-US" altLang="zh-TW" dirty="0"/>
              <a:t>Google </a:t>
            </a:r>
            <a:r>
              <a:rPr lang="zh-TW" altLang="en-US" dirty="0"/>
              <a:t>相簿中瀏覽你的相片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>
                <a:hlinkClick r:id="rId2"/>
              </a:rPr>
              <a:t>https://www.google.com/intl/zh-TW_ALL/drive/download/thankyou</a:t>
            </a:r>
            <a:r>
              <a:rPr lang="en-US" altLang="zh-TW" dirty="0" smtClean="0">
                <a:hlinkClick r:id="rId2"/>
              </a:rPr>
              <a:t>/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56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1994</TotalTime>
  <Words>1407</Words>
  <Application>Microsoft Office PowerPoint</Application>
  <PresentationFormat>寬螢幕</PresentationFormat>
  <Paragraphs>108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7" baseType="lpstr">
      <vt:lpstr>微軟正黑體</vt:lpstr>
      <vt:lpstr>Arial</vt:lpstr>
      <vt:lpstr>Trebuchet MS</vt:lpstr>
      <vt:lpstr>Wingdings 3</vt:lpstr>
      <vt:lpstr>多面向</vt:lpstr>
      <vt:lpstr>迎接雲端時代– Google 雲端服務應用</vt:lpstr>
      <vt:lpstr>教學大綱</vt:lpstr>
      <vt:lpstr>Google Suite</vt:lpstr>
      <vt:lpstr>G SUITE有哪些服務</vt:lpstr>
      <vt:lpstr>「Google 應用」 利用空間無限大的學校信箱來收其他家的 mail</vt:lpstr>
      <vt:lpstr>PowerPoint 簡報</vt:lpstr>
      <vt:lpstr>Google 日曆</vt:lpstr>
      <vt:lpstr>Google 雲端硬碟</vt:lpstr>
      <vt:lpstr>Backup &amp; Sync</vt:lpstr>
      <vt:lpstr>雲端硬碟檔案串流</vt:lpstr>
      <vt:lpstr>PowerPoint 簡報</vt:lpstr>
      <vt:lpstr>Google 文件</vt:lpstr>
      <vt:lpstr>Google 商店</vt:lpstr>
      <vt:lpstr>Youtube直播</vt:lpstr>
      <vt:lpstr>第一次使用要驗證，還要等24小時</vt:lpstr>
      <vt:lpstr>Google 地圖</vt:lpstr>
      <vt:lpstr>畫學區地圖</vt:lpstr>
      <vt:lpstr>PowerPoint 簡報</vt:lpstr>
      <vt:lpstr>Google Maps 我的地圖完全教學！規劃自助旅行攻略  參考自電腦玩物 由 Esor 撰寫的雲端辦公室、數位筆記、時間管理等讓人生更美好工作方法</vt:lpstr>
      <vt:lpstr>Google  表單製作</vt:lpstr>
      <vt:lpstr>Google 表單應用層面</vt:lpstr>
      <vt:lpstr>「Google表單」不只能填問卷資料，現在也能上傳檔案了</vt:lpstr>
      <vt:lpstr>外掛程式</vt:lpstr>
      <vt:lpstr>GoogLE 翻譯</vt:lpstr>
      <vt:lpstr>Google 相簿</vt:lpstr>
      <vt:lpstr>google cultural institute虛擬博物館</vt:lpstr>
      <vt:lpstr>Google Cultural Institute 動態表演網站  https://performingarts.withgoogle.com/en_us</vt:lpstr>
      <vt:lpstr>Google classroom</vt:lpstr>
      <vt:lpstr>chromecast無線投影</vt:lpstr>
      <vt:lpstr>PowerPoint 簡報</vt:lpstr>
      <vt:lpstr>PowerPoint 簡報</vt:lpstr>
      <vt:lpstr>G Suite學習中心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迎接雲端時代– Google 雲端服務應用</dc:title>
  <dc:creator>Windows 使用者</dc:creator>
  <cp:lastModifiedBy>登儀 王</cp:lastModifiedBy>
  <cp:revision>37</cp:revision>
  <dcterms:created xsi:type="dcterms:W3CDTF">2018-07-13T14:37:44Z</dcterms:created>
  <dcterms:modified xsi:type="dcterms:W3CDTF">2018-07-15T15:51:04Z</dcterms:modified>
</cp:coreProperties>
</file>