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tp.ntct.edu.tw/" TargetMode="External"/><Relationship Id="rId2" Type="http://schemas.openxmlformats.org/officeDocument/2006/relationships/hyperlink" Target="http://spt.ntct.edu.tw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peedtest.net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roxy.ntct.edu.tw/proxy.pa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網管會議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2015/04/10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3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小型學校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3222" y="1599757"/>
            <a:ext cx="8596668" cy="3880773"/>
          </a:xfrm>
        </p:spPr>
        <p:txBody>
          <a:bodyPr/>
          <a:lstStyle/>
          <a:p>
            <a:r>
              <a:rPr lang="en-US" altLang="zh-TW" dirty="0"/>
              <a:t>Onboard Intel Atom C2358 Dual Core </a:t>
            </a:r>
            <a:r>
              <a:rPr lang="en-US" altLang="zh-TW" dirty="0" smtClean="0"/>
              <a:t>1.7 GHz </a:t>
            </a:r>
            <a:r>
              <a:rPr lang="en-US" altLang="zh-TW" dirty="0" err="1" smtClean="0"/>
              <a:t>SoC</a:t>
            </a:r>
            <a:r>
              <a:rPr lang="en-US" altLang="zh-TW" dirty="0" smtClean="0"/>
              <a:t> Processor</a:t>
            </a:r>
            <a:endParaRPr lang="en-US" altLang="zh-TW" dirty="0"/>
          </a:p>
          <a:p>
            <a:r>
              <a:rPr lang="en-US" altLang="zh-TW" dirty="0"/>
              <a:t>240-pin ECC DDR3 DIMM or non-ECC SDRAM, Up to 16GB </a:t>
            </a:r>
          </a:p>
          <a:p>
            <a:r>
              <a:rPr lang="en-US" altLang="zh-TW" dirty="0"/>
              <a:t>Built-in Gigabit Ethernet x 6 </a:t>
            </a:r>
          </a:p>
          <a:p>
            <a:r>
              <a:rPr lang="en-US" altLang="zh-TW" dirty="0"/>
              <a:t>Supports </a:t>
            </a:r>
            <a:r>
              <a:rPr lang="en-US" altLang="zh-TW" dirty="0" err="1"/>
              <a:t>QuickAssist</a:t>
            </a:r>
            <a:r>
              <a:rPr lang="en-US" altLang="zh-TW" dirty="0"/>
              <a:t> Crypto Acceleration </a:t>
            </a:r>
          </a:p>
          <a:p>
            <a:r>
              <a:rPr lang="en-US" altLang="zh-TW" dirty="0"/>
              <a:t>Built-in Intel® i211AT LAN Controller and Marvell PHY 88E1543 </a:t>
            </a:r>
          </a:p>
          <a:p>
            <a:r>
              <a:rPr lang="en-US" altLang="zh-TW" dirty="0"/>
              <a:t>System Cooling Fan x 1 </a:t>
            </a:r>
          </a:p>
          <a:p>
            <a:r>
              <a:rPr lang="en-US" altLang="zh-TW" dirty="0"/>
              <a:t>Supports 2 Pairs with LAN Bypass Function </a:t>
            </a:r>
          </a:p>
          <a:p>
            <a:r>
              <a:rPr lang="en-US" altLang="zh-TW" dirty="0"/>
              <a:t>Compact Desktop Design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5808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網路模組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12" y="4343692"/>
            <a:ext cx="2652677" cy="179445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15" y="1860137"/>
            <a:ext cx="2605931" cy="1762836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25" y="3955047"/>
            <a:ext cx="2850079" cy="192799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744" y="1782814"/>
            <a:ext cx="2854780" cy="193117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914" y="2288344"/>
            <a:ext cx="2851289" cy="285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16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校園網路常見問題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9727" y="1563181"/>
            <a:ext cx="9051882" cy="5081459"/>
          </a:xfrm>
        </p:spPr>
        <p:txBody>
          <a:bodyPr>
            <a:normAutofit/>
          </a:bodyPr>
          <a:lstStyle/>
          <a:p>
            <a:r>
              <a:rPr lang="zh-TW" altLang="en-US" sz="2000" dirty="0"/>
              <a:t>校內交換器階層數過多</a:t>
            </a:r>
            <a:r>
              <a:rPr lang="zh-TW" altLang="en-US" sz="2000" dirty="0" smtClean="0"/>
              <a:t>或規劃不良</a:t>
            </a:r>
            <a:endParaRPr lang="en-US" altLang="zh-TW" sz="2000" dirty="0" smtClean="0"/>
          </a:p>
          <a:p>
            <a:r>
              <a:rPr lang="zh-TW" altLang="en-US" sz="2000" dirty="0" smtClean="0"/>
              <a:t>網路</a:t>
            </a:r>
            <a:r>
              <a:rPr lang="zh-TW" altLang="en-US" sz="2000" dirty="0"/>
              <a:t>線過長未使用</a:t>
            </a:r>
            <a:r>
              <a:rPr lang="zh-TW" altLang="en-US" sz="2000" dirty="0" smtClean="0"/>
              <a:t>光纖</a:t>
            </a:r>
            <a:endParaRPr lang="en-US" altLang="zh-TW" sz="2000" dirty="0" smtClean="0"/>
          </a:p>
          <a:p>
            <a:r>
              <a:rPr lang="zh-TW" altLang="en-US" sz="2000" dirty="0" smtClean="0"/>
              <a:t>網路</a:t>
            </a:r>
            <a:r>
              <a:rPr lang="zh-TW" altLang="en-US" sz="2000" dirty="0"/>
              <a:t>線材使用</a:t>
            </a:r>
            <a:r>
              <a:rPr lang="en-US" altLang="zh-TW" sz="2000" dirty="0" smtClean="0"/>
              <a:t>100M</a:t>
            </a:r>
          </a:p>
          <a:p>
            <a:r>
              <a:rPr lang="zh-TW" altLang="en-US" sz="2000" dirty="0" smtClean="0"/>
              <a:t>佈</a:t>
            </a:r>
            <a:r>
              <a:rPr lang="zh-TW" altLang="en-US" sz="2000" dirty="0"/>
              <a:t>線未編號及線路來源目標不</a:t>
            </a:r>
            <a:r>
              <a:rPr lang="zh-TW" altLang="en-US" sz="2000" dirty="0" smtClean="0"/>
              <a:t>清楚</a:t>
            </a:r>
            <a:endParaRPr lang="en-US" altLang="zh-TW" sz="2000" dirty="0" smtClean="0"/>
          </a:p>
          <a:p>
            <a:r>
              <a:rPr lang="zh-TW" altLang="en-US" sz="2000" dirty="0" smtClean="0"/>
              <a:t>教室</a:t>
            </a:r>
            <a:r>
              <a:rPr lang="zh-TW" altLang="en-US" sz="2000" dirty="0"/>
              <a:t>預留資訊座</a:t>
            </a:r>
            <a:r>
              <a:rPr lang="zh-TW" altLang="en-US" sz="2000" dirty="0" smtClean="0"/>
              <a:t>過少</a:t>
            </a:r>
            <a:endParaRPr lang="en-US" altLang="zh-TW" sz="2000" dirty="0" smtClean="0"/>
          </a:p>
          <a:p>
            <a:r>
              <a:rPr lang="zh-TW" altLang="en-US" sz="2000" dirty="0" smtClean="0"/>
              <a:t>交換器</a:t>
            </a:r>
            <a:r>
              <a:rPr lang="zh-TW" altLang="en-US" sz="2000" dirty="0"/>
              <a:t>與節點設備直接連接，未使用跳線</a:t>
            </a:r>
            <a:r>
              <a:rPr lang="zh-TW" altLang="en-US" sz="2000" dirty="0" smtClean="0"/>
              <a:t>面板</a:t>
            </a:r>
            <a:endParaRPr lang="en-US" altLang="zh-TW" sz="2000" dirty="0" smtClean="0"/>
          </a:p>
          <a:p>
            <a:r>
              <a:rPr lang="zh-TW" altLang="en-US" sz="2000" dirty="0" smtClean="0"/>
              <a:t>網路</a:t>
            </a:r>
            <a:r>
              <a:rPr lang="zh-TW" altLang="en-US" sz="2000" dirty="0"/>
              <a:t>線未使用適當管路包</a:t>
            </a:r>
            <a:r>
              <a:rPr lang="zh-TW" altLang="en-US" sz="2000" dirty="0" smtClean="0"/>
              <a:t>覆</a:t>
            </a:r>
            <a:endParaRPr lang="en-US" altLang="zh-TW" sz="2000" dirty="0" smtClean="0"/>
          </a:p>
          <a:p>
            <a:r>
              <a:rPr lang="zh-TW" altLang="en-US" sz="2000" dirty="0" smtClean="0"/>
              <a:t>網</a:t>
            </a:r>
            <a:r>
              <a:rPr lang="zh-TW" altLang="en-US" sz="2000" dirty="0"/>
              <a:t>段未適當切割，同一網段節點數</a:t>
            </a:r>
            <a:r>
              <a:rPr lang="zh-TW" altLang="en-US" sz="2000" dirty="0" smtClean="0"/>
              <a:t>過多</a:t>
            </a:r>
            <a:endParaRPr lang="en-US" altLang="zh-TW" sz="2000" dirty="0" smtClean="0"/>
          </a:p>
          <a:p>
            <a:r>
              <a:rPr lang="zh-TW" altLang="en-US" sz="2000" dirty="0"/>
              <a:t>使用</a:t>
            </a:r>
            <a:r>
              <a:rPr lang="en-US" altLang="zh-TW" sz="2000" dirty="0"/>
              <a:t>IP</a:t>
            </a:r>
            <a:r>
              <a:rPr lang="zh-TW" altLang="en-US" sz="2000" dirty="0"/>
              <a:t>分享器切割校內網</a:t>
            </a:r>
            <a:r>
              <a:rPr lang="zh-TW" altLang="en-US" sz="2000" dirty="0" smtClean="0"/>
              <a:t>段</a:t>
            </a:r>
            <a:endParaRPr lang="en-US" altLang="zh-TW" sz="2000" dirty="0" smtClean="0"/>
          </a:p>
          <a:p>
            <a:r>
              <a:rPr lang="zh-TW" altLang="en-US" sz="2000" dirty="0" smtClean="0"/>
              <a:t>無線</a:t>
            </a:r>
            <a:r>
              <a:rPr lang="zh-TW" altLang="en-US" sz="2000" dirty="0"/>
              <a:t>網路設定與規劃不良 </a:t>
            </a: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80126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網路速度測試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關閉防毒</a:t>
            </a:r>
            <a:r>
              <a:rPr lang="zh-TW" altLang="en-US" sz="2800" dirty="0" smtClean="0"/>
              <a:t>軟體</a:t>
            </a:r>
            <a:endParaRPr lang="en-US" altLang="zh-TW" sz="2800" dirty="0" smtClean="0"/>
          </a:p>
          <a:p>
            <a:r>
              <a:rPr lang="zh-TW" altLang="en-US" sz="2800" dirty="0"/>
              <a:t>測速</a:t>
            </a:r>
            <a:r>
              <a:rPr lang="zh-TW" altLang="en-US" sz="2800" dirty="0" smtClean="0"/>
              <a:t>網站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>
                <a:hlinkClick r:id="rId2"/>
              </a:rPr>
              <a:t>http://spt.ntct.edu.tw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>
                <a:hlinkClick r:id="rId3"/>
              </a:rPr>
              <a:t>http://ftp.ntct.edu.tw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>
                <a:hlinkClick r:id="rId4"/>
              </a:rPr>
              <a:t>http://speedtest.net</a:t>
            </a:r>
            <a:endParaRPr lang="en-US" altLang="zh-TW" sz="2800" dirty="0"/>
          </a:p>
          <a:p>
            <a:endParaRPr lang="zh-TW" altLang="en-US" sz="2800" dirty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1602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資訊安全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2800" dirty="0"/>
              <a:t>防火牆規則</a:t>
            </a:r>
          </a:p>
          <a:p>
            <a:r>
              <a:rPr lang="zh-TW" altLang="en-US" sz="2800" dirty="0"/>
              <a:t>管理者密碼、規則</a:t>
            </a:r>
          </a:p>
          <a:p>
            <a:r>
              <a:rPr lang="en-US" altLang="zh-TW" sz="2800" dirty="0"/>
              <a:t>Windows XP</a:t>
            </a:r>
            <a:endParaRPr lang="zh-TW" altLang="en-US" sz="2800" dirty="0"/>
          </a:p>
          <a:p>
            <a:r>
              <a:rPr lang="zh-TW" altLang="en-US" sz="2800" dirty="0" smtClean="0"/>
              <a:t>免費軟體的問題</a:t>
            </a:r>
            <a:endParaRPr lang="zh-TW" altLang="en-US" sz="2800" dirty="0"/>
          </a:p>
          <a:p>
            <a:r>
              <a:rPr lang="zh-TW" altLang="en-US" sz="2800" dirty="0"/>
              <a:t>伺服器服務漏洞</a:t>
            </a:r>
          </a:p>
          <a:p>
            <a:r>
              <a:rPr lang="en-US" altLang="zh-TW" sz="2800" dirty="0" smtClean="0"/>
              <a:t>DNS</a:t>
            </a:r>
            <a:r>
              <a:rPr lang="zh-TW" altLang="en-US" sz="2800" dirty="0" smtClean="0"/>
              <a:t>黑名單</a:t>
            </a:r>
            <a:endParaRPr lang="zh-TW" altLang="en-US" sz="2800" dirty="0"/>
          </a:p>
          <a:p>
            <a:r>
              <a:rPr lang="zh-TW" altLang="en-US" sz="2800" dirty="0"/>
              <a:t>入侵</a:t>
            </a:r>
            <a:r>
              <a:rPr lang="zh-TW" altLang="en-US" sz="2800" dirty="0" smtClean="0"/>
              <a:t>偵測系統</a:t>
            </a:r>
            <a:endParaRPr lang="zh-TW" altLang="en-US" sz="2800" dirty="0"/>
          </a:p>
          <a:p>
            <a:r>
              <a:rPr lang="zh-TW" altLang="en-US" sz="2800" dirty="0"/>
              <a:t>黑名單</a:t>
            </a:r>
            <a:r>
              <a:rPr lang="en-US" altLang="zh-TW" sz="2800" dirty="0" smtClean="0"/>
              <a:t>IP</a:t>
            </a:r>
            <a:r>
              <a:rPr lang="zh-TW" altLang="en-US" sz="2800" dirty="0" smtClean="0"/>
              <a:t>阻擋</a:t>
            </a:r>
            <a:endParaRPr lang="zh-TW" altLang="en-US" sz="28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9069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縣網服務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PROXY</a:t>
            </a:r>
          </a:p>
          <a:p>
            <a:pPr marL="0" indent="0">
              <a:buNone/>
            </a:pPr>
            <a:r>
              <a:rPr lang="en-US" altLang="zh-TW" sz="2800" dirty="0" smtClean="0">
                <a:hlinkClick r:id="rId2"/>
              </a:rPr>
              <a:t>http://proxy.ntct.edu.tw/proxy.pac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/>
          </a:p>
          <a:p>
            <a:r>
              <a:rPr lang="en-US" altLang="zh-TW" sz="2800" dirty="0" smtClean="0"/>
              <a:t>Windows</a:t>
            </a:r>
            <a:r>
              <a:rPr lang="zh-TW" altLang="en-US" sz="2800" dirty="0"/>
              <a:t> </a:t>
            </a:r>
            <a:r>
              <a:rPr lang="en-US" altLang="zh-TW" sz="2800" dirty="0" smtClean="0"/>
              <a:t>Update</a:t>
            </a:r>
          </a:p>
          <a:p>
            <a:pPr marL="0" indent="0">
              <a:buNone/>
            </a:pPr>
            <a:r>
              <a:rPr lang="zh-TW" altLang="en-US" sz="2800" dirty="0" smtClean="0"/>
              <a:t>開始</a:t>
            </a:r>
            <a:r>
              <a:rPr lang="en-US" altLang="zh-TW" sz="2800" dirty="0" smtClean="0"/>
              <a:t>&gt;</a:t>
            </a:r>
            <a:r>
              <a:rPr lang="en-US" altLang="zh-TW" sz="2800" dirty="0" err="1" smtClean="0"/>
              <a:t>gpedit.msc</a:t>
            </a:r>
            <a:r>
              <a:rPr lang="en-US" altLang="zh-TW" sz="2800" dirty="0"/>
              <a:t>&gt;</a:t>
            </a:r>
            <a:r>
              <a:rPr lang="zh-TW" altLang="en-US" sz="2800" dirty="0" smtClean="0"/>
              <a:t>電腦設定</a:t>
            </a:r>
            <a:r>
              <a:rPr lang="en-US" altLang="zh-TW" sz="2800" dirty="0" smtClean="0"/>
              <a:t>&gt;</a:t>
            </a:r>
            <a:r>
              <a:rPr lang="zh-TW" altLang="en-US" sz="2800" dirty="0" smtClean="0"/>
              <a:t>系統管理範本 </a:t>
            </a:r>
            <a:r>
              <a:rPr lang="en-US" altLang="zh-TW" sz="2800" dirty="0" smtClean="0"/>
              <a:t>Windows</a:t>
            </a:r>
            <a:r>
              <a:rPr lang="zh-TW" altLang="en-US" sz="2800" dirty="0" smtClean="0"/>
              <a:t>元件</a:t>
            </a:r>
            <a:r>
              <a:rPr lang="en-US" altLang="zh-TW" sz="2800" dirty="0" smtClean="0"/>
              <a:t>&gt;Windows Update&gt;</a:t>
            </a:r>
            <a:r>
              <a:rPr lang="zh-TW" altLang="en-US" sz="2800" dirty="0" smtClean="0"/>
              <a:t>指定內部近端網路更新服務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 smtClean="0"/>
              <a:t>或使用</a:t>
            </a:r>
            <a:r>
              <a:rPr lang="en-US" altLang="zh-TW" sz="2800" dirty="0" smtClean="0"/>
              <a:t>Windows</a:t>
            </a:r>
            <a:r>
              <a:rPr lang="zh-TW" altLang="en-US" sz="2800" dirty="0"/>
              <a:t>更新登錄</a:t>
            </a:r>
            <a:r>
              <a:rPr lang="zh-TW" altLang="en-US" sz="2800" dirty="0" smtClean="0"/>
              <a:t>檔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9070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無線網路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縣</a:t>
            </a:r>
            <a:r>
              <a:rPr lang="zh-TW" altLang="en-US" sz="2800" dirty="0" smtClean="0"/>
              <a:t>網無線網路控制器</a:t>
            </a:r>
            <a:endParaRPr lang="en-US" altLang="zh-TW" sz="2800" dirty="0" smtClean="0"/>
          </a:p>
          <a:p>
            <a:r>
              <a:rPr lang="en-US" altLang="zh-TW" sz="2800" dirty="0"/>
              <a:t>start rolling </a:t>
            </a:r>
            <a:r>
              <a:rPr lang="en-US" altLang="zh-TW" sz="2800" dirty="0" smtClean="0"/>
              <a:t>upgrade</a:t>
            </a:r>
          </a:p>
          <a:p>
            <a:r>
              <a:rPr lang="en-US" altLang="zh-TW" sz="2800" dirty="0" smtClean="0"/>
              <a:t>AP</a:t>
            </a:r>
            <a:r>
              <a:rPr lang="zh-TW" altLang="en-US" sz="2800" dirty="0" smtClean="0"/>
              <a:t>越多越好？</a:t>
            </a:r>
            <a:endParaRPr lang="en-US" altLang="zh-TW" sz="2800" dirty="0" smtClean="0"/>
          </a:p>
          <a:p>
            <a:r>
              <a:rPr lang="en-US" altLang="zh-TW" sz="2800" dirty="0" err="1"/>
              <a:t>TANetRoaming</a:t>
            </a:r>
            <a:r>
              <a:rPr lang="zh-TW" altLang="en-US" sz="2800" dirty="0"/>
              <a:t>（</a:t>
            </a:r>
            <a:r>
              <a:rPr lang="en-US" altLang="zh-TW" sz="2800" dirty="0"/>
              <a:t>Web</a:t>
            </a:r>
            <a:r>
              <a:rPr lang="zh-TW" altLang="en-US" sz="2800" dirty="0"/>
              <a:t>認證）、</a:t>
            </a:r>
            <a:r>
              <a:rPr lang="en-US" altLang="zh-TW" sz="2800" dirty="0" err="1"/>
              <a:t>Eduroam</a:t>
            </a:r>
            <a:r>
              <a:rPr lang="zh-TW" altLang="en-US" sz="2800" dirty="0"/>
              <a:t>（</a:t>
            </a:r>
            <a:r>
              <a:rPr lang="en-US" altLang="zh-TW" sz="2800" dirty="0"/>
              <a:t>802.1x</a:t>
            </a:r>
            <a:r>
              <a:rPr lang="zh-TW" altLang="en-US" sz="2800" dirty="0"/>
              <a:t>認證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r>
              <a:rPr lang="zh-TW" altLang="en-US" sz="2800" dirty="0"/>
              <a:t>防火牆內對外需開放連接</a:t>
            </a:r>
            <a:r>
              <a:rPr lang="en-US" altLang="zh-TW" sz="2800" dirty="0"/>
              <a:t>163.22.168.174 </a:t>
            </a:r>
            <a:r>
              <a:rPr lang="en-US" altLang="zh-TW" sz="2800" dirty="0" err="1"/>
              <a:t>tcp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8080</a:t>
            </a:r>
            <a:r>
              <a:rPr lang="zh-TW" altLang="en-US" sz="2800" dirty="0" smtClean="0"/>
              <a:t>、</a:t>
            </a:r>
            <a:r>
              <a:rPr lang="en-US" altLang="zh-TW" sz="2800" dirty="0" err="1" smtClean="0"/>
              <a:t>tcp</a:t>
            </a:r>
            <a:r>
              <a:rPr lang="en-US" altLang="zh-TW" sz="2800" dirty="0" smtClean="0"/>
              <a:t> 8443</a:t>
            </a:r>
            <a:r>
              <a:rPr lang="zh-TW" altLang="en-US" sz="2800" dirty="0" smtClean="0"/>
              <a:t>、</a:t>
            </a:r>
            <a:r>
              <a:rPr lang="en-US" altLang="zh-TW" sz="2800" dirty="0" err="1" smtClean="0"/>
              <a:t>udp</a:t>
            </a:r>
            <a:r>
              <a:rPr lang="en-US" altLang="zh-TW" sz="2800" dirty="0" smtClean="0"/>
              <a:t> 3478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7244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防火牆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3222" y="1550989"/>
            <a:ext cx="8596668" cy="3880773"/>
          </a:xfrm>
        </p:spPr>
        <p:txBody>
          <a:bodyPr>
            <a:noAutofit/>
          </a:bodyPr>
          <a:lstStyle/>
          <a:p>
            <a:r>
              <a:rPr lang="zh-TW" altLang="en-US" sz="2400" dirty="0" smtClean="0"/>
              <a:t>提供校園主機安全性</a:t>
            </a:r>
            <a:endParaRPr lang="en-US" altLang="zh-TW" sz="2400" dirty="0" smtClean="0"/>
          </a:p>
          <a:p>
            <a:r>
              <a:rPr lang="en-US" altLang="zh-TW" sz="2400" dirty="0" err="1" smtClean="0"/>
              <a:t>pfSense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效能與穩定性</a:t>
            </a:r>
            <a:endParaRPr lang="en-US" altLang="zh-TW" sz="2400" dirty="0" smtClean="0"/>
          </a:p>
          <a:p>
            <a:r>
              <a:rPr lang="zh-TW" altLang="en-US" sz="2400" dirty="0"/>
              <a:t>設定</a:t>
            </a:r>
            <a:r>
              <a:rPr lang="zh-TW" altLang="en-US" sz="2400" dirty="0" smtClean="0"/>
              <a:t>檔匯入</a:t>
            </a:r>
            <a:endParaRPr lang="en-US" altLang="zh-TW" sz="2400" dirty="0" smtClean="0"/>
          </a:p>
          <a:p>
            <a:r>
              <a:rPr lang="en-US" altLang="zh-TW" sz="2400" dirty="0" smtClean="0"/>
              <a:t>Botnet</a:t>
            </a:r>
            <a:r>
              <a:rPr lang="zh-TW" altLang="en-US" sz="2400" dirty="0" smtClean="0"/>
              <a:t>、</a:t>
            </a:r>
            <a:r>
              <a:rPr lang="en-US" altLang="zh-TW" sz="2400" dirty="0"/>
              <a:t>M</a:t>
            </a:r>
            <a:r>
              <a:rPr lang="en-US" altLang="zh-TW" sz="2400" dirty="0" smtClean="0"/>
              <a:t>alware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Phishing IP</a:t>
            </a:r>
            <a:r>
              <a:rPr lang="zh-TW" altLang="en-US" sz="2400" dirty="0" smtClean="0"/>
              <a:t>黑名單、</a:t>
            </a:r>
            <a:r>
              <a:rPr lang="en-US" altLang="zh-TW" sz="2400" dirty="0" smtClean="0"/>
              <a:t>DNS </a:t>
            </a:r>
            <a:r>
              <a:rPr lang="zh-TW" altLang="en-US" sz="2400" dirty="0" smtClean="0"/>
              <a:t>黑名單</a:t>
            </a:r>
            <a:endParaRPr lang="en-US" altLang="zh-TW" sz="2400" dirty="0" smtClean="0"/>
          </a:p>
          <a:p>
            <a:r>
              <a:rPr lang="en-US" altLang="zh-TW" sz="2400" dirty="0" smtClean="0"/>
              <a:t>URL </a:t>
            </a:r>
            <a:r>
              <a:rPr lang="zh-TW" altLang="en-US" sz="2400" dirty="0" smtClean="0"/>
              <a:t>過濾</a:t>
            </a:r>
            <a:endParaRPr lang="en-US" altLang="zh-TW" sz="2400" dirty="0" smtClean="0"/>
          </a:p>
          <a:p>
            <a:r>
              <a:rPr lang="en-US" altLang="zh-TW" sz="2400" dirty="0" err="1" smtClean="0"/>
              <a:t>OpenVPN</a:t>
            </a:r>
            <a:endParaRPr lang="en-US" altLang="zh-TW" sz="2400" dirty="0" smtClean="0"/>
          </a:p>
          <a:p>
            <a:r>
              <a:rPr lang="zh-TW" altLang="en-US" sz="2400" dirty="0" smtClean="0"/>
              <a:t>網路分流</a:t>
            </a:r>
            <a:endParaRPr lang="en-US" altLang="zh-TW" sz="2400" dirty="0" smtClean="0"/>
          </a:p>
          <a:p>
            <a:r>
              <a:rPr lang="zh-TW" altLang="en-US" sz="2400" dirty="0"/>
              <a:t>暑期</a:t>
            </a:r>
            <a:r>
              <a:rPr lang="zh-TW" altLang="en-US" sz="2400" dirty="0" smtClean="0"/>
              <a:t>研習</a:t>
            </a:r>
            <a:endParaRPr lang="en-US" altLang="zh-TW" sz="2400" dirty="0" smtClean="0"/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00867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工業型機架主機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274953"/>
            <a:ext cx="4376325" cy="296045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334" y="3686048"/>
            <a:ext cx="32385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545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中大型學校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6918" y="1465072"/>
            <a:ext cx="8877084" cy="506984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    </a:t>
            </a:r>
            <a:r>
              <a:rPr lang="en-US" altLang="zh-TW" dirty="0"/>
              <a:t>1U </a:t>
            </a:r>
            <a:r>
              <a:rPr lang="en-US" altLang="zh-TW" dirty="0" err="1"/>
              <a:t>Rackmount</a:t>
            </a:r>
            <a:r>
              <a:rPr lang="en-US" altLang="zh-TW" dirty="0"/>
              <a:t> 4 LAN Ports Network Appliance</a:t>
            </a:r>
          </a:p>
          <a:p>
            <a:r>
              <a:rPr lang="en-US" altLang="zh-TW" dirty="0"/>
              <a:t>    Onboard Intel® Atom™ C2558/C2758 Quad-Core/ Octo-Core 2.4GHz </a:t>
            </a:r>
            <a:r>
              <a:rPr lang="en-US" altLang="zh-TW" dirty="0" err="1"/>
              <a:t>SoC</a:t>
            </a:r>
            <a:r>
              <a:rPr lang="en-US" altLang="zh-TW" dirty="0"/>
              <a:t> Processor</a:t>
            </a:r>
          </a:p>
          <a:p>
            <a:r>
              <a:rPr lang="en-US" altLang="zh-TW" dirty="0"/>
              <a:t>    240-Pin Single Channel DDR3L 1600MHz DIMM x 4, Up to 64 GB</a:t>
            </a:r>
          </a:p>
          <a:p>
            <a:r>
              <a:rPr lang="en-US" altLang="zh-TW" dirty="0"/>
              <a:t>    Gigabit Ethernet x 4</a:t>
            </a:r>
          </a:p>
          <a:p>
            <a:r>
              <a:rPr lang="en-US" altLang="zh-TW" dirty="0"/>
              <a:t>    Optional Up to 2 Pairs LAN Bypass Function</a:t>
            </a:r>
          </a:p>
          <a:p>
            <a:r>
              <a:rPr lang="en-US" altLang="zh-TW" dirty="0"/>
              <a:t>    3.5” SATA HDD x 1 or 2.5” SATA HDD x 2 and CF Socket x 1</a:t>
            </a:r>
          </a:p>
          <a:p>
            <a:r>
              <a:rPr lang="en-US" altLang="zh-TW" dirty="0"/>
              <a:t>    RJ-45 Console x 1, USB2.0 x 2</a:t>
            </a:r>
          </a:p>
          <a:p>
            <a:r>
              <a:rPr lang="en-US" altLang="zh-TW" dirty="0"/>
              <a:t>    Optional NIM Slot x 1</a:t>
            </a:r>
          </a:p>
          <a:p>
            <a:r>
              <a:rPr lang="en-US" altLang="zh-TW" dirty="0"/>
              <a:t>    Optional PCI-E ﹝x4﹞ x 1</a:t>
            </a:r>
          </a:p>
          <a:p>
            <a:r>
              <a:rPr lang="en-US" altLang="zh-TW" dirty="0"/>
              <a:t>    ATX PSU 100W</a:t>
            </a:r>
          </a:p>
          <a:p>
            <a:r>
              <a:rPr lang="en-US" altLang="zh-TW" dirty="0"/>
              <a:t>    Mini-</a:t>
            </a:r>
            <a:r>
              <a:rPr lang="en-US" altLang="zh-TW" dirty="0" err="1"/>
              <a:t>PCIe</a:t>
            </a:r>
            <a:r>
              <a:rPr lang="en-US" altLang="zh-TW" dirty="0"/>
              <a:t> Slot x </a:t>
            </a:r>
            <a:r>
              <a:rPr lang="en-US" altLang="zh-TW" dirty="0" smtClean="0"/>
              <a:t>1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71933056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1186</TotalTime>
  <Words>411</Words>
  <Application>Microsoft Office PowerPoint</Application>
  <PresentationFormat>寬螢幕</PresentationFormat>
  <Paragraphs>73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微軟正黑體</vt:lpstr>
      <vt:lpstr>Arial</vt:lpstr>
      <vt:lpstr>Trebuchet MS</vt:lpstr>
      <vt:lpstr>Wingdings 3</vt:lpstr>
      <vt:lpstr>多面向</vt:lpstr>
      <vt:lpstr>網管會議</vt:lpstr>
      <vt:lpstr>校園網路常見問題</vt:lpstr>
      <vt:lpstr>網路速度測試</vt:lpstr>
      <vt:lpstr>資訊安全</vt:lpstr>
      <vt:lpstr>縣網服務 </vt:lpstr>
      <vt:lpstr>無線網路</vt:lpstr>
      <vt:lpstr>防火牆</vt:lpstr>
      <vt:lpstr>工業型機架主機</vt:lpstr>
      <vt:lpstr>中大型學校</vt:lpstr>
      <vt:lpstr>小型學校</vt:lpstr>
      <vt:lpstr>網路模組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everfree</dc:creator>
  <cp:lastModifiedBy>everfree</cp:lastModifiedBy>
  <cp:revision>49</cp:revision>
  <dcterms:created xsi:type="dcterms:W3CDTF">2015-03-16T01:19:47Z</dcterms:created>
  <dcterms:modified xsi:type="dcterms:W3CDTF">2015-04-02T00:57:09Z</dcterms:modified>
</cp:coreProperties>
</file>