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DC5B-33CD-4E87-AE04-FF19C9215163}" type="datetimeFigureOut">
              <a:rPr lang="zh-TW" altLang="en-US" smtClean="0"/>
              <a:t>2015/4/2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58DA-C8E5-4726-8E8C-4FB8369EEA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5198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DC5B-33CD-4E87-AE04-FF19C9215163}" type="datetimeFigureOut">
              <a:rPr lang="zh-TW" altLang="en-US" smtClean="0"/>
              <a:t>2015/4/2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58DA-C8E5-4726-8E8C-4FB8369EEA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804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DC5B-33CD-4E87-AE04-FF19C9215163}" type="datetimeFigureOut">
              <a:rPr lang="zh-TW" altLang="en-US" smtClean="0"/>
              <a:t>2015/4/2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58DA-C8E5-4726-8E8C-4FB8369EEA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627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DC5B-33CD-4E87-AE04-FF19C9215163}" type="datetimeFigureOut">
              <a:rPr lang="zh-TW" altLang="en-US" smtClean="0"/>
              <a:t>2015/4/2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58DA-C8E5-4726-8E8C-4FB8369EEA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079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DC5B-33CD-4E87-AE04-FF19C9215163}" type="datetimeFigureOut">
              <a:rPr lang="zh-TW" altLang="en-US" smtClean="0"/>
              <a:t>2015/4/2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58DA-C8E5-4726-8E8C-4FB8369EEA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559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DC5B-33CD-4E87-AE04-FF19C9215163}" type="datetimeFigureOut">
              <a:rPr lang="zh-TW" altLang="en-US" smtClean="0"/>
              <a:t>2015/4/2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58DA-C8E5-4726-8E8C-4FB8369EEA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645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DC5B-33CD-4E87-AE04-FF19C9215163}" type="datetimeFigureOut">
              <a:rPr lang="zh-TW" altLang="en-US" smtClean="0"/>
              <a:t>2015/4/2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58DA-C8E5-4726-8E8C-4FB8369EEA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29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DC5B-33CD-4E87-AE04-FF19C9215163}" type="datetimeFigureOut">
              <a:rPr lang="zh-TW" altLang="en-US" smtClean="0"/>
              <a:t>2015/4/2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58DA-C8E5-4726-8E8C-4FB8369EEA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659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DC5B-33CD-4E87-AE04-FF19C9215163}" type="datetimeFigureOut">
              <a:rPr lang="zh-TW" altLang="en-US" smtClean="0"/>
              <a:t>2015/4/2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58DA-C8E5-4726-8E8C-4FB8369EEA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770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DC5B-33CD-4E87-AE04-FF19C9215163}" type="datetimeFigureOut">
              <a:rPr lang="zh-TW" altLang="en-US" smtClean="0"/>
              <a:t>2015/4/2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58DA-C8E5-4726-8E8C-4FB8369EEA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607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DC5B-33CD-4E87-AE04-FF19C9215163}" type="datetimeFigureOut">
              <a:rPr lang="zh-TW" altLang="en-US" smtClean="0"/>
              <a:t>2015/4/2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58DA-C8E5-4726-8E8C-4FB8369EEA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7412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8DC5B-33CD-4E87-AE04-FF19C9215163}" type="datetimeFigureOut">
              <a:rPr lang="zh-TW" altLang="en-US" smtClean="0"/>
              <a:t>2015/4/2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558DA-C8E5-4726-8E8C-4FB8369EEA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139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as.moe.edu.tw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wavs.ntct.edu.tw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ip.ntct.edu.tw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learn.ntct.edu.tw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工作報告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/>
          <a:lstStyle/>
          <a:p>
            <a:pPr algn="r"/>
            <a:r>
              <a:rPr lang="zh-TW" altLang="en-US" dirty="0" smtClean="0"/>
              <a:t>縣網中心  王嘉麟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526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資安部分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教育部全國國中小學資訊安全線上稽核</a:t>
            </a:r>
            <a:r>
              <a:rPr lang="zh-TW" altLang="en-US" dirty="0" smtClean="0"/>
              <a:t>系統 </a:t>
            </a:r>
            <a:r>
              <a:rPr lang="en-US" altLang="zh-TW" dirty="0" smtClean="0"/>
              <a:t>(</a:t>
            </a:r>
            <a:r>
              <a:rPr lang="en-US" altLang="zh-TW" dirty="0" smtClean="0">
                <a:hlinkClick r:id="rId2"/>
              </a:rPr>
              <a:t>https://isas.moe.edu.tw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今年試辦學校共</a:t>
            </a:r>
            <a:r>
              <a:rPr lang="en-US" altLang="zh-TW" dirty="0" smtClean="0"/>
              <a:t>86</a:t>
            </a:r>
            <a:r>
              <a:rPr lang="zh-TW" altLang="en-US" dirty="0" smtClean="0"/>
              <a:t>所，作業時間為</a:t>
            </a:r>
            <a:r>
              <a:rPr lang="en-US" altLang="zh-TW" dirty="0" smtClean="0"/>
              <a:t>4.1--6.30(</a:t>
            </a:r>
            <a:r>
              <a:rPr lang="zh-TW" altLang="en-US" dirty="0" smtClean="0"/>
              <a:t>和興、富山裁併校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12.1</a:t>
            </a:r>
            <a:r>
              <a:rPr lang="zh-TW" altLang="en-US" dirty="0" smtClean="0"/>
              <a:t>起下載</a:t>
            </a:r>
            <a:r>
              <a:rPr lang="en-US" altLang="zh-TW" dirty="0"/>
              <a:t>104</a:t>
            </a:r>
            <a:r>
              <a:rPr lang="zh-TW" altLang="en-US" dirty="0"/>
              <a:t>年度之學校評量報告書、總結報告書、統計</a:t>
            </a:r>
            <a:r>
              <a:rPr lang="zh-TW" altLang="en-US" dirty="0" smtClean="0"/>
              <a:t>分析。</a:t>
            </a:r>
            <a:endParaRPr lang="en-US" altLang="zh-TW" dirty="0" smtClean="0"/>
          </a:p>
          <a:p>
            <a:pPr lvl="1"/>
            <a:r>
              <a:rPr lang="zh-TW" altLang="en-US" dirty="0"/>
              <a:t>今年本縣為試辦，所以關於第九部分，個人資料保護法</a:t>
            </a:r>
            <a:r>
              <a:rPr lang="en-US" altLang="zh-TW" dirty="0"/>
              <a:t>(</a:t>
            </a:r>
            <a:r>
              <a:rPr lang="zh-TW" altLang="en-US" dirty="0"/>
              <a:t>題號</a:t>
            </a:r>
            <a:r>
              <a:rPr lang="en-US" altLang="zh-TW" dirty="0"/>
              <a:t>46-50)</a:t>
            </a:r>
            <a:r>
              <a:rPr lang="zh-TW" altLang="en-US" dirty="0"/>
              <a:t>不予評分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/>
              <a:t>明年全面</a:t>
            </a:r>
            <a:r>
              <a:rPr lang="zh-TW" altLang="en-US" dirty="0" smtClean="0"/>
              <a:t>實施</a:t>
            </a:r>
            <a:endParaRPr lang="en-US" altLang="zh-TW" dirty="0" smtClean="0"/>
          </a:p>
          <a:p>
            <a:pPr lvl="1"/>
            <a:r>
              <a:rPr lang="zh-TW" altLang="en-US" dirty="0"/>
              <a:t>今年到校稽核學校為</a:t>
            </a:r>
            <a:r>
              <a:rPr lang="zh-TW" altLang="en-US" dirty="0" smtClean="0"/>
              <a:t>：光榮、土城 、至誠 、共和 、</a:t>
            </a:r>
            <a:r>
              <a:rPr lang="zh-TW" altLang="en-US" dirty="0"/>
              <a:t>南豐國小</a:t>
            </a:r>
            <a:r>
              <a:rPr lang="zh-TW" altLang="en-US" dirty="0" smtClean="0"/>
              <a:t> 共五所</a:t>
            </a:r>
            <a:r>
              <a:rPr lang="en-US" altLang="zh-TW" dirty="0" smtClean="0"/>
              <a:t>(</a:t>
            </a:r>
            <a:r>
              <a:rPr lang="zh-TW" altLang="en-US" dirty="0" smtClean="0"/>
              <a:t>廣英併校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，將擇期到校。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74307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資安部分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網站程式弱點監測平台</a:t>
            </a:r>
            <a:r>
              <a:rPr lang="en-US" altLang="zh-TW" dirty="0" smtClean="0"/>
              <a:t>(</a:t>
            </a:r>
            <a:r>
              <a:rPr lang="en-US" altLang="zh-TW" dirty="0" smtClean="0">
                <a:hlinkClick r:id="rId2"/>
              </a:rPr>
              <a:t>http://ewavs.ntct.edu.tw</a:t>
            </a:r>
            <a:r>
              <a:rPr lang="en-US" altLang="zh-TW" dirty="0" smtClean="0"/>
              <a:t>)</a:t>
            </a:r>
            <a:r>
              <a:rPr lang="zh-TW" altLang="en-US" dirty="0" smtClean="0"/>
              <a:t>請半年進行一次檢測排程。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請檢視受測網站的正確性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管理人員變更，帳密事宜請與我聯絡。</a:t>
            </a:r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5950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資安部分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防洩漏個資檢測平台</a:t>
            </a:r>
            <a:r>
              <a:rPr lang="en-US" altLang="zh-TW" dirty="0" smtClean="0"/>
              <a:t>(</a:t>
            </a:r>
            <a:r>
              <a:rPr lang="en-US" altLang="zh-TW" dirty="0" smtClean="0">
                <a:hlinkClick r:id="rId2"/>
              </a:rPr>
              <a:t>http://pip.ntct.edu.tw/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請至少一年進行一次檢測排程。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請檢視受測網站的正確性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管理人員變更，帳密事宜請與我聯絡。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161893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線上研習平台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線上研習平台</a:t>
            </a:r>
            <a:r>
              <a:rPr lang="en-US" altLang="zh-TW" dirty="0" smtClean="0"/>
              <a:t>(</a:t>
            </a:r>
            <a:r>
              <a:rPr lang="en-US" altLang="zh-TW" dirty="0" smtClean="0">
                <a:hlinkClick r:id="rId2"/>
              </a:rPr>
              <a:t>http://elearn.ntct.edu.tw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預計五月開兩</a:t>
            </a:r>
            <a:r>
              <a:rPr lang="zh-TW" altLang="en-US" dirty="0"/>
              <a:t>門</a:t>
            </a:r>
            <a:r>
              <a:rPr lang="zh-TW" altLang="en-US" dirty="0" smtClean="0"/>
              <a:t>課程</a:t>
            </a:r>
            <a:r>
              <a:rPr lang="en-US" altLang="zh-TW" dirty="0" smtClean="0"/>
              <a:t>(</a:t>
            </a:r>
            <a:r>
              <a:rPr lang="zh-TW" altLang="en-US" dirty="0" smtClean="0"/>
              <a:t>各</a:t>
            </a:r>
            <a:r>
              <a:rPr lang="en-US" altLang="zh-TW" dirty="0" smtClean="0"/>
              <a:t>3</a:t>
            </a:r>
            <a:r>
              <a:rPr lang="zh-TW" altLang="en-US" dirty="0" smtClean="0"/>
              <a:t>小時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全縣國中小正式教師必修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預計</a:t>
            </a:r>
            <a:r>
              <a:rPr lang="en-US" altLang="zh-TW" dirty="0" smtClean="0"/>
              <a:t>11</a:t>
            </a:r>
            <a:r>
              <a:rPr lang="zh-TW" altLang="en-US" dirty="0" smtClean="0"/>
              <a:t>月下架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6568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238</Words>
  <Application>Microsoft Office PowerPoint</Application>
  <PresentationFormat>如螢幕大小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工作報告</vt:lpstr>
      <vt:lpstr>資安部分</vt:lpstr>
      <vt:lpstr>資安部分</vt:lpstr>
      <vt:lpstr>資安部分</vt:lpstr>
      <vt:lpstr>線上研習平台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7</cp:revision>
  <dcterms:created xsi:type="dcterms:W3CDTF">2015-04-02T00:17:13Z</dcterms:created>
  <dcterms:modified xsi:type="dcterms:W3CDTF">2015-04-02T08:24:18Z</dcterms:modified>
</cp:coreProperties>
</file>