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dobe 繁黑體 Std B" pitchFamily="34" charset="-120"/>
                <a:ea typeface="Adobe 繁黑體 Std B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4687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3507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2336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6989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4641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0998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979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7809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8082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99848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273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28120-8F64-435A-B764-B6FF78FF30A6}" type="datetimeFigureOut">
              <a:rPr lang="zh-TW" altLang="en-US" smtClean="0"/>
              <a:pPr/>
              <a:t>2014/5/29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B383E-6B6C-4833-9097-307C7D0F54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5088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dobe 繁黑體 Std B" pitchFamily="34" charset="-120"/>
          <a:ea typeface="Adobe 繁黑體 Std B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dobe 繁黑體 Std B" pitchFamily="34" charset="-120"/>
          <a:ea typeface="Adobe 繁黑體 Std B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dobe 繁黑體 Std B" pitchFamily="34" charset="-120"/>
          <a:ea typeface="Adobe 繁黑體 Std B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dobe 繁黑體 Std B" pitchFamily="34" charset="-120"/>
          <a:ea typeface="Adobe 繁黑體 Std B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dobe 繁黑體 Std B" pitchFamily="34" charset="-120"/>
          <a:ea typeface="Adobe 繁黑體 Std B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dobe 繁黑體 Std B" pitchFamily="34" charset="-120"/>
          <a:ea typeface="Adobe 繁黑體 Std B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2276872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安全</a:t>
            </a:r>
            <a:r>
              <a:rPr lang="zh-TW" altLang="en-US" sz="5400" dirty="0" smtClean="0"/>
              <a:t>實習、平安返校</a:t>
            </a:r>
            <a:r>
              <a:rPr lang="en-US" altLang="zh-TW" sz="5400" dirty="0" smtClean="0"/>
              <a:t>!</a:t>
            </a:r>
            <a:endParaRPr lang="zh-TW" alt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28011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交通問題我不怕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(1</a:t>
            </a:r>
            <a:r>
              <a:rPr lang="en-US" altLang="zh-TW" b="1" dirty="0" smtClean="0">
                <a:solidFill>
                  <a:srgbClr val="0000FF"/>
                </a:solidFill>
              </a:rPr>
              <a:t>)</a:t>
            </a:r>
            <a:r>
              <a:rPr lang="zh-TW" altLang="zh-TW" b="1" dirty="0" smtClean="0">
                <a:solidFill>
                  <a:srgbClr val="0000FF"/>
                </a:solidFill>
              </a:rPr>
              <a:t>有車闖入</a:t>
            </a:r>
            <a:r>
              <a:rPr lang="en-US" altLang="zh-TW" dirty="0" smtClean="0"/>
              <a:t>—</a:t>
            </a:r>
            <a:r>
              <a:rPr lang="zh-TW" altLang="en-US" dirty="0" smtClean="0"/>
              <a:t> </a:t>
            </a:r>
            <a:r>
              <a:rPr lang="zh-TW" altLang="zh-TW" dirty="0" smtClean="0"/>
              <a:t>暫停禮讓</a:t>
            </a: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pPr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(</a:t>
            </a:r>
            <a:r>
              <a:rPr lang="en-US" altLang="zh-TW" b="1" dirty="0" smtClean="0">
                <a:solidFill>
                  <a:srgbClr val="0000FF"/>
                </a:solidFill>
              </a:rPr>
              <a:t>2)</a:t>
            </a:r>
            <a:r>
              <a:rPr lang="zh-TW" altLang="zh-TW" b="1" dirty="0" smtClean="0">
                <a:solidFill>
                  <a:srgbClr val="0000FF"/>
                </a:solidFill>
              </a:rPr>
              <a:t>來不及過</a:t>
            </a:r>
            <a:r>
              <a:rPr lang="en-US" altLang="zh-TW" dirty="0" smtClean="0"/>
              <a:t>—</a:t>
            </a:r>
            <a:r>
              <a:rPr lang="zh-TW" altLang="en-US" dirty="0" smtClean="0"/>
              <a:t> </a:t>
            </a:r>
            <a:r>
              <a:rPr lang="zh-TW" altLang="zh-TW" dirty="0" smtClean="0"/>
              <a:t>上安全島</a:t>
            </a: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pPr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(</a:t>
            </a:r>
            <a:r>
              <a:rPr lang="en-US" altLang="zh-TW" b="1" dirty="0" smtClean="0">
                <a:solidFill>
                  <a:srgbClr val="0000FF"/>
                </a:solidFill>
              </a:rPr>
              <a:t>3)</a:t>
            </a:r>
            <a:r>
              <a:rPr lang="zh-TW" altLang="zh-TW" b="1" dirty="0" smtClean="0">
                <a:solidFill>
                  <a:srgbClr val="0000FF"/>
                </a:solidFill>
              </a:rPr>
              <a:t>道路施工</a:t>
            </a:r>
            <a:r>
              <a:rPr lang="en-US" altLang="zh-TW" dirty="0" smtClean="0"/>
              <a:t>—</a:t>
            </a:r>
            <a:r>
              <a:rPr lang="zh-TW" altLang="en-US" dirty="0" smtClean="0"/>
              <a:t> </a:t>
            </a:r>
            <a:r>
              <a:rPr lang="zh-TW" altLang="zh-TW" dirty="0" smtClean="0"/>
              <a:t>詢問</a:t>
            </a:r>
            <a:r>
              <a:rPr lang="zh-TW" altLang="zh-TW" dirty="0" smtClean="0"/>
              <a:t>再</a:t>
            </a:r>
            <a:r>
              <a:rPr lang="zh-TW" altLang="zh-TW" dirty="0" smtClean="0"/>
              <a:t>過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(</a:t>
            </a:r>
            <a:r>
              <a:rPr lang="en-US" altLang="zh-TW" b="1" dirty="0" smtClean="0">
                <a:solidFill>
                  <a:srgbClr val="0000FF"/>
                </a:solidFill>
              </a:rPr>
              <a:t>4)</a:t>
            </a:r>
            <a:r>
              <a:rPr lang="zh-TW" altLang="zh-TW" b="1" dirty="0" smtClean="0">
                <a:solidFill>
                  <a:srgbClr val="0000FF"/>
                </a:solidFill>
              </a:rPr>
              <a:t>有人問路</a:t>
            </a:r>
            <a:r>
              <a:rPr lang="en-US" altLang="zh-TW" dirty="0" smtClean="0"/>
              <a:t>—</a:t>
            </a:r>
            <a:r>
              <a:rPr lang="zh-TW" altLang="en-US" dirty="0" smtClean="0"/>
              <a:t> </a:t>
            </a:r>
            <a:r>
              <a:rPr lang="zh-TW" altLang="zh-TW" dirty="0" smtClean="0"/>
              <a:t>禮貌</a:t>
            </a:r>
            <a:r>
              <a:rPr lang="zh-TW" altLang="zh-TW" dirty="0" smtClean="0"/>
              <a:t>回絕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255330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過馬路</a:t>
            </a:r>
            <a:r>
              <a:rPr lang="zh-TW" altLang="zh-TW" b="1" dirty="0" smtClean="0">
                <a:solidFill>
                  <a:srgbClr val="0000FF"/>
                </a:solidFill>
              </a:rPr>
              <a:t>有車</a:t>
            </a:r>
            <a:r>
              <a:rPr lang="zh-TW" altLang="en-US" b="1" dirty="0" smtClean="0">
                <a:solidFill>
                  <a:srgbClr val="0000FF"/>
                </a:solidFill>
              </a:rPr>
              <a:t>子開過來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539552" y="4869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我</a:t>
            </a:r>
            <a:r>
              <a:rPr lang="zh-TW" altLang="en-US" sz="4400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會停下來讓車先過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dobe 繁黑體 Std B" pitchFamily="34" charset="-120"/>
              <a:ea typeface="Adobe 繁黑體 Std B" pitchFamily="34" charset="-120"/>
              <a:cs typeface="+mj-cs"/>
            </a:endParaRPr>
          </a:p>
        </p:txBody>
      </p:sp>
      <p:pic>
        <p:nvPicPr>
          <p:cNvPr id="6" name="圖片 5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340768"/>
            <a:ext cx="4752528" cy="35598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17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馬路還沒過完就變紅燈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539552" y="50851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我</a:t>
            </a:r>
            <a:r>
              <a:rPr lang="zh-TW" altLang="en-US" sz="4400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會趕快走上安全島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dobe 繁黑體 Std B" pitchFamily="34" charset="-120"/>
              <a:ea typeface="Adobe 繁黑體 Std B" pitchFamily="34" charset="-120"/>
              <a:cs typeface="+mj-cs"/>
            </a:endParaRPr>
          </a:p>
        </p:txBody>
      </p:sp>
      <p:pic>
        <p:nvPicPr>
          <p:cNvPr id="3074" name="Picture 2" descr="http://photo.e2.com.tw/photo/news/2012-1/3370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40768"/>
            <a:ext cx="5040560" cy="37860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217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有道路在施工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5085184"/>
            <a:ext cx="8229600" cy="14730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83568" y="4941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我</a:t>
            </a:r>
            <a:r>
              <a:rPr lang="zh-TW" altLang="en-US" sz="4400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會詢問該怎麼通過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dobe 繁黑體 Std B" pitchFamily="34" charset="-120"/>
              <a:ea typeface="Adobe 繁黑體 Std B" pitchFamily="34" charset="-120"/>
              <a:cs typeface="+mj-cs"/>
            </a:endParaRPr>
          </a:p>
        </p:txBody>
      </p:sp>
      <p:pic>
        <p:nvPicPr>
          <p:cNvPr id="2050" name="Picture 2" descr="http://content.edu.tw/primary/nature/ks_gc/hometown/ksb01/b01_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5500138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217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遇到有人跟你問路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83568" y="50131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noProof="0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我會禮貌跟他</a:t>
            </a:r>
            <a:r>
              <a:rPr lang="zh-TW" altLang="en-US" sz="4400" b="1" noProof="0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  <a:cs typeface="+mj-cs"/>
              </a:rPr>
              <a:t>說我不清楚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dobe 繁黑體 Std B" pitchFamily="34" charset="-120"/>
              <a:ea typeface="Adobe 繁黑體 Std B" pitchFamily="34" charset="-120"/>
              <a:cs typeface="+mj-cs"/>
            </a:endParaRPr>
          </a:p>
        </p:txBody>
      </p:sp>
      <p:pic>
        <p:nvPicPr>
          <p:cNvPr id="1026" name="Picture 2" descr="https://sp1.yimg.com/ib/th?id=HN.608039405028639013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556792"/>
            <a:ext cx="4464496" cy="3244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217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93</Words>
  <Application>Microsoft Office PowerPoint</Application>
  <PresentationFormat>如螢幕大小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安全實習、平安返校!</vt:lpstr>
      <vt:lpstr>交通問題我不怕</vt:lpstr>
      <vt:lpstr>過馬路有車子開過來</vt:lpstr>
      <vt:lpstr>馬路還沒過完就變紅燈</vt:lpstr>
      <vt:lpstr>有道路在施工</vt:lpstr>
      <vt:lpstr>遇到有人跟你問路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步步驚心、行人當心</dc:title>
  <dc:creator>user</dc:creator>
  <cp:lastModifiedBy>Eason</cp:lastModifiedBy>
  <cp:revision>12</cp:revision>
  <dcterms:created xsi:type="dcterms:W3CDTF">2014-05-16T03:27:30Z</dcterms:created>
  <dcterms:modified xsi:type="dcterms:W3CDTF">2014-05-29T15:29:27Z</dcterms:modified>
</cp:coreProperties>
</file>