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68" r:id="rId1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EB61-E96D-47BE-B23C-E9EDA03EE10B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39C9-E61D-4FAD-989A-2B8CE4CE6F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381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910263-BA7C-4245-A5A0-AF193E3E4C0F}" type="datetimeFigureOut">
              <a:rPr lang="zh-TW" altLang="en-US" smtClean="0"/>
              <a:pPr/>
              <a:t>2014/5/29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9AAA6B-ECB8-4348-8B50-FEA93A06E6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6912768" cy="1894362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latin typeface="微軟正黑體" pitchFamily="34" charset="-120"/>
                <a:ea typeface="微軟正黑體" pitchFamily="34" charset="-120"/>
              </a:rPr>
              <a:t>車車有路</a:t>
            </a:r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、人人有道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大家來找碴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imagesKWW8DM6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552728" cy="4344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小明可以走在人行道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，但要小心有時會有自行車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149080"/>
            <a:ext cx="2143125" cy="2143125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6228184" y="1340768"/>
            <a:ext cx="2088232" cy="2016224"/>
          </a:xfrm>
          <a:prstGeom prst="donut">
            <a:avLst>
              <a:gd name="adj" fmla="val 111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小明可以</a:t>
            </a:r>
            <a:r>
              <a:rPr lang="zh-TW" altLang="en-US" dirty="0"/>
              <a:t>走在</a:t>
            </a:r>
            <a:r>
              <a:rPr lang="zh-TW" altLang="en-US" dirty="0" smtClean="0"/>
              <a:t>騎樓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7200800" cy="46365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149080"/>
            <a:ext cx="1999109" cy="1999109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6156176" y="836712"/>
            <a:ext cx="2088232" cy="2016224"/>
          </a:xfrm>
          <a:prstGeom prst="donut">
            <a:avLst>
              <a:gd name="adj" fmla="val 111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97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小明可以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走在快車道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02299517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121445" cy="46033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888085"/>
            <a:ext cx="1296144" cy="129614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300957" y="620688"/>
            <a:ext cx="1728192" cy="1728192"/>
            <a:chOff x="683568" y="4941168"/>
            <a:chExt cx="986408" cy="9864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683568" y="5013176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755576" y="4941168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5535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小明可以</a:t>
            </a:r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走在自行車道？</a:t>
            </a:r>
          </a:p>
        </p:txBody>
      </p:sp>
      <p:pic>
        <p:nvPicPr>
          <p:cNvPr id="4" name="內容版面配置區 3" descr="f_2678022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178"/>
          <a:stretch>
            <a:fillRect/>
          </a:stretch>
        </p:blipFill>
        <p:spPr>
          <a:xfrm>
            <a:off x="653238" y="1628800"/>
            <a:ext cx="6871090" cy="489654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72816"/>
            <a:ext cx="1296144" cy="129614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300957" y="620688"/>
            <a:ext cx="1728192" cy="1728192"/>
            <a:chOff x="683568" y="4941168"/>
            <a:chExt cx="986408" cy="986408"/>
          </a:xfrm>
        </p:grpSpPr>
        <p:cxnSp>
          <p:nvCxnSpPr>
            <p:cNvPr id="8" name="直線接點 7"/>
            <p:cNvCxnSpPr/>
            <p:nvPr/>
          </p:nvCxnSpPr>
          <p:spPr>
            <a:xfrm>
              <a:off x="683568" y="5013176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755576" y="4941168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0626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小明可以走在機車道</a:t>
            </a:r>
            <a:r>
              <a:rPr lang="zh-TW" altLang="en-US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？</a:t>
            </a:r>
            <a:endParaRPr lang="zh-TW" altLang="en-US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內容版面配置區 3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06617"/>
            <a:ext cx="6528725" cy="48965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365104"/>
            <a:ext cx="1296144" cy="129614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300957" y="620688"/>
            <a:ext cx="1728192" cy="1728192"/>
            <a:chOff x="683568" y="4941168"/>
            <a:chExt cx="986408" cy="9864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683568" y="5013176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755576" y="4941168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3967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6912768" cy="1894362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微軟正黑體" pitchFamily="34" charset="-120"/>
                <a:ea typeface="微軟正黑體" pitchFamily="34" charset="-120"/>
              </a:rPr>
              <a:t>遊戲時間</a:t>
            </a:r>
            <a:r>
              <a:rPr lang="en-US" altLang="zh-TW" sz="5000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5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被別人擋道？怎麼辦？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2656"/>
          </a:xfrm>
        </p:spPr>
        <p:txBody>
          <a:bodyPr/>
          <a:lstStyle/>
          <a:p>
            <a:r>
              <a:rPr lang="en-US" altLang="zh-TW" dirty="0" smtClean="0"/>
              <a:t>http://www.youtube.com/watch?v=I-9qKTHi7Mk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9202" r="39112" b="22913"/>
          <a:stretch>
            <a:fillRect/>
          </a:stretch>
        </p:blipFill>
        <p:spPr bwMode="auto">
          <a:xfrm>
            <a:off x="1187624" y="2204864"/>
            <a:ext cx="6120680" cy="42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尊重讓道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不同車道，給予不同需求的人使用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尊重大家的道路，就是方便自己，也使自己和他人安全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禁行機車：快車道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1022995173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121445" cy="4603326"/>
          </a:xfrm>
        </p:spPr>
      </p:pic>
      <p:sp>
        <p:nvSpPr>
          <p:cNvPr id="5" name="橢圓 4"/>
          <p:cNvSpPr/>
          <p:nvPr/>
        </p:nvSpPr>
        <p:spPr>
          <a:xfrm>
            <a:off x="4427984" y="3789040"/>
            <a:ext cx="2016224" cy="23042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484784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專門給小客車或卡車、貨車、公車使用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076056" y="5373216"/>
            <a:ext cx="936104" cy="936104"/>
            <a:chOff x="683568" y="4941168"/>
            <a:chExt cx="986408" cy="986408"/>
          </a:xfrm>
        </p:grpSpPr>
        <p:cxnSp>
          <p:nvCxnSpPr>
            <p:cNvPr id="8" name="直線接點 7"/>
            <p:cNvCxnSpPr/>
            <p:nvPr/>
          </p:nvCxnSpPr>
          <p:spPr>
            <a:xfrm>
              <a:off x="683568" y="5013176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755576" y="4941168"/>
              <a:ext cx="91440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大家來找碴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哪裡要改進？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90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1"/>
            <a:ext cx="7416824" cy="50091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公車專用道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4705296453_da22efa1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4320480" cy="4873625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484784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專門給公車使用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大家來找碴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哪裡要改進？</a:t>
            </a:r>
            <a:endParaRPr lang="zh-TW" altLang="en-US" dirty="0"/>
          </a:p>
        </p:txBody>
      </p:sp>
      <p:pic>
        <p:nvPicPr>
          <p:cNvPr id="4" name="內容版面配置區 3" descr="機車行駛公車專用道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1763712"/>
            <a:ext cx="6057900" cy="4546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機車專用道：機車優先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未命名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5952661" cy="4464496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484784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專門給機車使用</a:t>
            </a: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機車專用和自行車專用要分清楚喔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/>
          </a:p>
        </p:txBody>
      </p:sp>
      <p:pic>
        <p:nvPicPr>
          <p:cNvPr id="4" name="內容版面配置區 3" descr="f_2678022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178"/>
          <a:stretch>
            <a:fillRect/>
          </a:stretch>
        </p:blipFill>
        <p:spPr>
          <a:xfrm>
            <a:off x="653238" y="1772816"/>
            <a:ext cx="3392010" cy="3600400"/>
          </a:xfrm>
        </p:spPr>
      </p:pic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3" cstate="print"/>
          <a:srcRect l="14563" t="39500" r="38188"/>
          <a:stretch>
            <a:fillRect/>
          </a:stretch>
        </p:blipFill>
        <p:spPr>
          <a:xfrm>
            <a:off x="4211959" y="1700808"/>
            <a:ext cx="3899099" cy="37444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92080" y="5517232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機車專用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544522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自行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車專用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157</Words>
  <Application>Microsoft Office PowerPoint</Application>
  <PresentationFormat>如螢幕大小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車車有路、人人有道</vt:lpstr>
      <vt:lpstr>被別人擋道？怎麼辦？</vt:lpstr>
      <vt:lpstr>尊重讓道</vt:lpstr>
      <vt:lpstr>禁行機車：快車道</vt:lpstr>
      <vt:lpstr>大家來找碴!哪裡要改進？</vt:lpstr>
      <vt:lpstr>公車專用道</vt:lpstr>
      <vt:lpstr>大家來找碴!哪裡要改進？</vt:lpstr>
      <vt:lpstr>機車專用道：機車優先</vt:lpstr>
      <vt:lpstr>機車專用和自行車專用要分清楚喔!</vt:lpstr>
      <vt:lpstr>大家來找碴</vt:lpstr>
      <vt:lpstr>小明可以走在人行道，但要小心有時會有自行車</vt:lpstr>
      <vt:lpstr>小明可以走在騎樓</vt:lpstr>
      <vt:lpstr>小明可以走在快車道？</vt:lpstr>
      <vt:lpstr>小明可以走在自行車道？</vt:lpstr>
      <vt:lpstr>小明可以走在機車道？</vt:lpstr>
      <vt:lpstr>遊戲時間!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我過我的斑馬線，你開你的快車道</dc:title>
  <dc:creator>徐孟君</dc:creator>
  <cp:lastModifiedBy>Eason</cp:lastModifiedBy>
  <cp:revision>9</cp:revision>
  <cp:lastPrinted>2014-05-21T09:51:48Z</cp:lastPrinted>
  <dcterms:created xsi:type="dcterms:W3CDTF">2014-05-18T12:31:03Z</dcterms:created>
  <dcterms:modified xsi:type="dcterms:W3CDTF">2014-05-29T14:40:16Z</dcterms:modified>
</cp:coreProperties>
</file>