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69" r:id="rId5"/>
    <p:sldId id="272" r:id="rId6"/>
    <p:sldId id="270" r:id="rId7"/>
    <p:sldId id="27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68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507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336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98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641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98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79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80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082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848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73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508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「線」在要注意</a:t>
            </a:r>
            <a:r>
              <a:rPr lang="en-US" altLang="zh-TW" sz="5400" dirty="0" smtClean="0"/>
              <a:t>!</a:t>
            </a:r>
            <a:endParaRPr lang="zh-TW" altLang="en-US" sz="5400" dirty="0"/>
          </a:p>
        </p:txBody>
      </p:sp>
      <p:pic>
        <p:nvPicPr>
          <p:cNvPr id="8194" name="Picture 2" descr="http://pic.baike.soso.com/p/20130703/20130703161400-1119087846.jpg"/>
          <p:cNvPicPr>
            <a:picLocks noChangeAspect="1" noChangeArrowheads="1"/>
          </p:cNvPicPr>
          <p:nvPr/>
        </p:nvPicPr>
        <p:blipFill>
          <a:blip r:embed="rId2" cstate="print"/>
          <a:srcRect t="12245" b="14286"/>
          <a:stretch>
            <a:fillRect/>
          </a:stretch>
        </p:blipFill>
        <p:spPr bwMode="auto">
          <a:xfrm>
            <a:off x="2915816" y="3356992"/>
            <a:ext cx="352839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11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行人穿越道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枕木紋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   </a:t>
            </a:r>
            <a:r>
              <a:rPr lang="zh-TW" altLang="en-US" dirty="0" smtClean="0">
                <a:solidFill>
                  <a:srgbClr val="0000FF"/>
                </a:solidFill>
              </a:rPr>
              <a:t>枕木紋行人穿越道線，設置於</a:t>
            </a:r>
            <a:r>
              <a:rPr lang="zh-TW" altLang="en-US" dirty="0" smtClean="0">
                <a:solidFill>
                  <a:srgbClr val="FF0000"/>
                </a:solidFill>
              </a:rPr>
              <a:t>交岔路口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交通安全教案\斑馬圖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28" r="52743" b="26788"/>
          <a:stretch/>
        </p:blipFill>
        <p:spPr bwMode="auto">
          <a:xfrm>
            <a:off x="2699792" y="1556792"/>
            <a:ext cx="4430133" cy="352839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枕  木  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1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行人穿越道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dirty="0"/>
              <a:t>斑馬</a:t>
            </a:r>
            <a:r>
              <a:rPr lang="zh-TW" altLang="zh-TW" dirty="0" smtClean="0"/>
              <a:t>紋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0000FF"/>
                </a:solidFill>
              </a:rPr>
              <a:t>斑馬紋則設置於</a:t>
            </a:r>
            <a:r>
              <a:rPr lang="zh-TW" altLang="en-US" dirty="0" smtClean="0">
                <a:solidFill>
                  <a:srgbClr val="FF0000"/>
                </a:solidFill>
              </a:rPr>
              <a:t>道路中段</a:t>
            </a:r>
            <a:r>
              <a:rPr lang="zh-TW" altLang="en-US" dirty="0" smtClean="0">
                <a:solidFill>
                  <a:srgbClr val="0000FF"/>
                </a:solidFill>
              </a:rPr>
              <a:t>行人穿越眾多之地點。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1266" name="Picture 2" descr="C:\Users\user\Desktop\交通安全教案\斑馬圖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38" t="16505" b="26606"/>
          <a:stretch/>
        </p:blipFill>
        <p:spPr bwMode="auto">
          <a:xfrm>
            <a:off x="2411760" y="1628800"/>
            <a:ext cx="4896544" cy="401293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8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斑  馬  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80720" cy="48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0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行人穿越道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對角線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002" y="16288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7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對角線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6995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77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57</Words>
  <Application>Microsoft Office PowerPoint</Application>
  <PresentationFormat>如螢幕大小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「線」在要注意!</vt:lpstr>
      <vt:lpstr>行人穿越道</vt:lpstr>
      <vt:lpstr>枕  木  紋</vt:lpstr>
      <vt:lpstr>行人穿越道</vt:lpstr>
      <vt:lpstr> 斑  馬  紋</vt:lpstr>
      <vt:lpstr>行人穿越道</vt:lpstr>
      <vt:lpstr>對角線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步步驚心、行人當心</dc:title>
  <dc:creator>user</dc:creator>
  <cp:lastModifiedBy>Eason</cp:lastModifiedBy>
  <cp:revision>11</cp:revision>
  <dcterms:created xsi:type="dcterms:W3CDTF">2014-05-16T03:27:30Z</dcterms:created>
  <dcterms:modified xsi:type="dcterms:W3CDTF">2014-05-29T15:07:07Z</dcterms:modified>
</cp:coreProperties>
</file>