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1" d="100"/>
          <a:sy n="81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68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507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33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8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64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98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7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80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08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848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73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8120-8F64-435A-B764-B6FF78FF30A6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383E-6B6C-4833-9097-307C7D0F5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08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zh-TW" altLang="en-US" dirty="0"/>
              <a:t>步步</a:t>
            </a:r>
            <a:r>
              <a:rPr lang="zh-TW" altLang="en-US" dirty="0" smtClean="0"/>
              <a:t>驚心、行人當心</a:t>
            </a:r>
            <a:endParaRPr lang="zh-TW" altLang="en-US" dirty="0"/>
          </a:p>
        </p:txBody>
      </p:sp>
      <p:sp>
        <p:nvSpPr>
          <p:cNvPr id="12290" name="AutoShape 2" descr="data:image/jpeg;base64,/9j/4AAQSkZJRgABAQAAAQABAAD/2wCEAAkGBxQTEhQUExMVFBQUFRwXFhgYExsYGBQWGBgWGBYbFRgYHSggHhwlHBQZITEhJykrMTAuFx82ODMsNywtMCsBCgoKDg0OGxAQGy4kICYsLC00MCwwLzQsNyw0NiwsLCwsLCwsNiwtLCwsLCwsLCwsLS0tNCwsLCwsLCwsLCwsLP/AABEIALQBGAMBEQACEQEDEQH/xAAcAAEAAQUBAQAAAAAAAAAAAAAABgEDBAUHAgj/xABMEAABAwIDBAQKCAEKBAcAAAABAAIDBBEFEiEGEzFBByJRYRQVMlJxgZGSodEjM0JTYnKx4aIWFzRzgpOywdLiVGPw8SQ1Q4OUs8P/xAAaAQEAAgMBAAAAAAAAAAAAAAAAAwQBAgUG/8QANREAAgECAwQIBQQCAwAAAAAAAAECAxEEITESQVFhBRMycYGRofAiscHR4RQVM1JC8QY0cv/aAAwDAQACEQMRAD8A7igCAIAgCAIAgCAIAgCAIAgCAIAgCAIAgCAIAgCAIAgCAIAgCAIAgCAIAgCAIAgCAIAgCAtVMmVjnDiAT7AgLTnvAuXRj03+aAw3YywGxngv+b90BTx3H9/B737oDaQyhzQ4EOB5jgfQgPaAIAgCAICjnAC50A49yAi2I9I+GQuyPrGZhxyNfJa3aY2uAVqGCrzV1H6fMxcz8D2uoqw2p6mOR3m3LX+48B3wUdXD1aXbjYXN2oTIQEdxrbigpXZZ6qNrxxa3NI4elsYJHrVinha1RXjH34mLnjCNvsOqXZIauMuJsGuDoyT+ESBt/Us1MJWpq8o+/AXJKqxkIDRY5thRUhtUVMbHebq9/uMBd8FPSw1Wp2Ii5h4Z0iYbO7JHVszHgHtfFf0bxrbreeDrwV3H34GLkoBVUyVQGnxzamko/wCk1EcZ45SbvI7mNu4+xTUsPUq9hXBqqHpKwuV2VlYwE+eySMe9I0D4qWWBrxV3H34GLolbHggEEEHUEG4I7iqhk9IAgCAIAgCAIAgCAx6/6p/5T+iAs1Ef0T3HyjGfV1eAQHMGkBjdBcgW04kj5oD1A6+jmgO7LckBO9h/6N6JHW+CAkCAIAgCAIDhW2+0j8VnmpoaympaWA2+mmMQqXXIJBAOZotoOHA8xbuYagsPFTlFyk+CvY1uajC9gKZmfwzEaIZ4S6DJVWu8+Q52dgvHodRfmpZ4ybt1cJa55fnUZGvk2AfEWuOJYaxxAkYTVOaSOLXMJjGmmhCkWMUstiT8PyHbedP6Htu31jXUtS7NPE27H85owbG/4m6a8wR3rmY/CKk9uGj9DKMTpM25Iqm0EQmMY1q3U/12WxJZF2WFi49mmmq2weEvDrZW5X08TDZA8G2cw+SqMDZZ6psgDoXRFkW70eXMqN7YB+gAsde5X6lesobTSjbW+flbcFwNti+w1FFTSySR11NI0ERNldE90sg4BrIrkt7XaDvUNPF1ZTSTi1v1+oM3ob2/kbKyhqXlzH9WB7jdzH/dknUtPAX4HTgdNekMGnHrYLv+5kk3SjtjJHNDh1I/dz1DmNfLx3TZHZGhvY43vfkO8gitgsNFxdaaulfINnOGbD0r6p1MMSfJOHuDmtoZCSWXL+sX25HVdB4uoobfV2XejHIx8YwnB3SuMGIPhj0tG6jlkLSAA7rEjiQT61tTq4lR+KF33oxcmWymPSYRWQ0E9R4RSVEcb4XlpaYd6SGaEkhpIsRfS4Omqp16SxNN1Yq0k3fmZWRJel3bp1BE2GAgVMwuDx3Ueoz27SQQPQTyVfAYTrpbUuyjLOIbMU0dVVZakVczpOG4DXyvkJGrzIR1bXubrt15SpwvCytx09DGhJ9pOj6H6XxbOamSmNqiAkGVugJMeUWfY3aQL6gjjoqtHGyy65WT0e7xMmJ0abeS4fM2KRxNK91nsP8A6JJ1ey/CxNyOevNb4zCRrR2o9r5mND6Va4EAjUHUd4XmzYqgCAIAgCAIAgCAsV/1b/yn9EB5rfqX/kP6FAcpey7GHzcrrdtrID1ALuL+HKyAnuw/9G/9x3+SAkCAIAgCA1G2FU6Khq5G+UynkcPSGOIUtCKlVinxRh6HzHsfhUM858JlbFTwsMsxJ6zmNI6kY4lzibafJemxFSUI/Art5IwSPbegmrzDWUt5qeQNgjiYyzqNws1sL23PPXPwN+Qtethpxo3pzyazvx5/gGftPhcL6eOkmqohiNDT3Jd1WPjs5xpjITYyMFrHvItxIjo1JRm6kYvYk/b7mCMdGNS6PFKMt5yhh72vBafg5WsbFOhK/AHnD66R2JvlFWKSR00jt+6+VpJcSDbiDwsdEnGKoKOztKyyG46xhNJO3xi3rifwiEvdQMYwvzU7H5gJjYA57nvv2rkzlF7HCz7XfyCN7PDUb6ks7EcojiEljT7snOc/hFzfNbysmlrW1UKcNmXZ38fT6XMnAtqZjFiVQ9mhjqnObbkWvuPiF36C2qEU96MMzdo8UBxieafeFsdU4HduyvAicWsyO5EZAVHRpv8ATKMd638wTukrsOpKd2JOhqmSVmeKPPK100of9bIzk0fiP+YVCUK9SfU3Vo58u4ZamkwXDsGqIqmbwasjipY873OnbYkmzGNt9pxU9SeKhKMdpXfIxZES2txOCeSN1OKkBkYYd/LvHDL5AYb6NA5K3h6c4JqdvBGS7t9ib6iqEknlGmp/Vmp45D/FIUwtNQhZcX82gTXZ/bOIU744sJqIWP6pfR3zPbaxDpizNe9+B0VCthpbd5VE/wD19jFzJqMNoqHwWohocR3k0e9BilfniJPkyace0HitVOrV2oSnGyyzS9BoQ/pF2kFXKL0QpntNy9zcs0jS0Ab0WAOtzf0K7g6HVx7V16eBnU730cVLpMLo3ONzuGtv25eqPg0Lg4tJV5JcTK0JIq5kIAgCAIAgCAICxX/Vv/Kf0QHmu+pf/Vn/AAlAcpc4Wy5tOHA8u8Fb9XIovpLDp2v6MRuAvZ3H8J+adXIx+54fj6M6BsSP/Df23f5LRqxdhNTipR0Zv0NggCAIDHxGkbNFJE7yZGOYfQ4EH9VtGTjJSW4Hy7TbIWqJ4KqqgpPB3We6UnM8a2MLBq+4APEaEL07xPwKUIuV+H14GpvaLbSmwy7MLjdK55G+nqLjehpuGxxtIyjU6nXVV5YWpiM6ztwS+4Maow/Da/NJBUeATuJc6GpdeFzjqTHNqQCTz17lvGdej8Mo7S4rXyBmdCmzrpsQEx1ipLuLh5LpCHNYAfa71DtWnSNdRpbO9jUxtq9jN3is0Mk0VNDIXVDJZSQ3dl1y1nnPBJAb+FbUMVtYdSSbayshpkSPHsQocQjqGQ18UG/mje/whrmEGCMRNLCNC1zWNdqb6+oVqUKtGUXKDdk9OefoGXMPp6USwS1Fdhs7qWGKKC1TJFkMDnPY92UkOJLtb6acFibqOLjCMldtvJPUZEQw/AX12MmISRztdPvZZYrmLd3D32JA7cnp9quSrKlhr2aysk9b+8wbDpV2UdHimhZHFWHOySR2SJjzpIHv5ai/9oKPA4hOhxcdy1Ghs8Dd4JGI6vF6CembwgDTWDKOTNGlp10sVFVXWO8Kck+Og0LVbtDhFVC6ij3+Hwmbe52sa6OV1gAZW3LgOwcBbksxo4mnLrHaTtbn4Aij9jSayClgqIaoTkEPgdmyMv1jIPsEC5trwVtYq1NzlFxtx+g5Ej6btmDTVEU8bfoJImR3H2ZIm5QD6WNbb0HsVfo2vtwcXqnfz/Jkt4I2SGFjIcfggZbNuwX9Qu1cPJ43+KVHGcryotmviSTGsbMkdM2HHoYnxQ5JnZn/AE0l/K8lVqdJRcnKi3d5BvmQHaXDZJ6iENr48RnnIjGTMXNtbLmuOHWPsKv0akYQfwOKWeYufSez+GCmpoIAbiGJrL9paACfWbn1rztWfWTcuLN0bBRgIAgCAIAgCAICxX/Vv/Kf0QHmu+pf/Vn/AAlAcxwfDHTvAFg0EZ3Hg0E/EngArTlZHlKGHlWqWWl82bfa3BWxl0jC0DqgxhmXLmuAQb2NywrWE75MtY/CRptzja2WVvfAkGw/9GH5z+gUM+0zsYP+CHcSBalkIAgCAICH7fdH8GJNDid1UNFmygXuOTZB9ptz6RyVzC4ydB21XAxY49iXRBicbrRxsnbycyVjfaJC0j4rrw6SoSWbt4fYZmx2f6FquRwNU9lOzmARJIRzAynKPTc+gqOr0pTj2Ff5DM7ds/gcNHC2CnZkY31lxPFzjzJXEq1ZVZbUnmZMTa7ZWDEId1O3Uase3y43drT+oOhW9DEToy2oixxPGehqvicdxu6lvIh4jd62yGw94rtU+k6Mu1l6/IxmeMI6G8Qld9MI6ZvMuka8+psZIPrIWanSdGK+HP3zGZ2nYrY6nw2IshBc91t5K7ypCOHoaL6AfrquLiMTOvK8vIyZ20mz8FdCYahmZp1B4OY4cHMPI6/qFpRrTpS2oMHEce6FqyJxNM5lSzkC4RyW7w45fXddql0pSl28jGZhYZ0P4lI60kccDebnytd7BGXX+Ckn0lQisnf3zGZ2PYPYODDWEt+kneLPlIsSONmNucre7nzJXHxWLnXeeS4BIkGM4TFVQvhnYHxvFiD8CDxBB1BCr06kqclKLzMnENouhSpjcTSSNnZya8hkg7rnqn03C7dHpSD/AJFb5GMzT0HRFib3WfCyEec+ZhHsjc4qaXSVBLJ38PuMzrvR/wBHMOHfSOdvqkixkLbBgPERtubd54nu4LkYrGyr5aLgEibqkZCAIAgCAIAgCAICxX/Vv/Kf0QHmu+pf/Vn/AAlAc0wAXmYHOsxrhI4F1gd31hpzP7q1LQ8rhlesk3knfyzMnGa908TJS4g5jG9l7XynNG7LzsHkX5H0rEVZ2N8TWdamql+Ka9Vl4kr2H/ow/Of0Cgn2md7B/wAEO4kC1LIQBAEAQBAEAQBAEAQBAEAQBAEAQBAEAQBAEAQBAEAQBAEAQBAWK/6t/wCU/ogLmUFtjqCLH0IDRu2Qpj9l3vLfblxKjwOHbu4I8nZClGpDh/bWOslxH6DD/wBPn9z1Bi9NTtEcdy1vYL689TxVWWKgnxL8MO1FJKyPf8pI3FrW6ZjqX9VrBz9JWv6qLaS9TbqWs2bmKQOALTcHge1WU01dETVj2smAgCAIAgNTiGNbmpghey0dQHNZLm03w1bEW24uaHEG/wBiyA8z1cza+KOxMElPI64bo2WN8dru5XbJoPwlAbhAEAQBAEAQBAEAQBAEAQBAEAQBAEAQBAEAQFiv+rf+U/ogLzOAQFmWpDXBp5/BQzrKMlFkkabkrmp2sqLQgNOj3WNuwXP6hR4qfwZbzejH4syNQ4c9wJAt2X0v6Fzi2ehhkmpA1B7dT3hATHCK7eMFwQ8aOBFtR2f9c11KNZTVt5SqU9lmepyIIAgCAx68Sbt+5LBLlOQyAlgdyzhpBt6CgNNQSGtY6GspHRSQvY5wOsbnNOZj4JW8Rdvc4cx2gSFAEAQBAEAQBAEAQBAEAQBAEAQBAEAQBAEAQBAY9efo3/lP6IC806BAYldTZusOI5dqq4ijtfEtSelU2cma7EmiSANt1muB9nH2i6ryqRdJR3olUGptmNLVZZGMyuOcOOYWysygeVrfXl6FBbK5NZmNPO57Xtjla2Ti1zWZ8rQ4aOB0uRccuJtwWUramFnlc3mCPzNLiLclcwkdWQYpWaVzZ3Vwqi6AXQFUAQBAEAQBAEAQBAEAQBAEAQBAEAQBAEAQBAEAQBACEBa8HZ5jfdCAeDs81vuhAeZI42gktaAOJyhAQzbOvc0NMDgGHyi3i08h3A/9d9vo7B4edVupm9yenP37XL6YxmKpUo9Vkt7WvLuX+u/BoNqInvYJRkfwzX6l9bX7P3UGK6DqQu6TuuG8mwX/ACKFSKhVWy3v3fgzMa2nigyBuWUuPWDXjqt7bi4ueQUOD6Hq1rup8KJ8Z0zSoWUPib56EmoMSppWB7HMIPaNR6b81JOg6D2GrG1LEwxEduDuZIng7Y/gtSUrvoO2P4IC8yKMi4a0jtACAutaBoBYICqAIAgCAwsaxNlNBJPJ5EbS424nsA7ySB61huyuSUqbqTUFvOO0m0OM4lI80rnMYDqGZWMZfgC92pdbv9ShvKWh3JUMJh4rrM36+RsBs3j/APxR/wDk/wC1Z2ahF+owH9fT8mBhUuOSyTxQ1LnupnZJLyMtmuRYF7deB1Wq23vJKiwUIxlKOua1+5thJtFH9kSf3Tv0I7fgt/jIbdHy5eZR22WNQazUIc0cSIX3t+aN5A9ixtzWqH6TBz7M/X7ok+wu3rMQc6MxmKZrc2XNma5t7EtNgbjS4I581vCe0VMXgZUEpXuiZLcohAEAQBAEAQBAEAQBAEAQBAEBrsRxDIcu7z6XPYOzkUBgTYg1wLXUwIcLEHmPdWVJxd0aygppxkrpnIa5zTI/JcMzHLc3OW+mvoXq6bk4py1seIqRjGbUNLu3cY62NCY7D1u7fZzM7Httw0DhwN/aFzukoRlTvfNfI6fQ05wruNnsy8rk1GIw/cfALhHqQcQg+5+DUBtcMqGPZ1G5QDa2mnPl6UBloAgCAIAgOddN1fko44gfrZdfysBcfjlUVV5HU6Kheq5cF8yS7BYUKagp2AWc5gkf2l7wHOv3629S3grIqYyq6laT528CQLYrHP8Aok64r5vva1/ws7/9FFS3950ukcurjwijoClOaEByjCmCLaadrQAHNOgHN0MUh+NyoV/Izs1Ly6Pi37zaOrqY4wQBAEAQBAEAQBAEAQBAEAQFqpmDGlx4Af8AZAaX+UDvMHvICxX7QuEUlo7nKbWJve2lhZSUknNJ8SKtJxpyaV8jkRjPMH2L0ixNF/5rzR5B4Wv/AEl5M8kKSM4y7LuRSpyj2k0dI2IxHLStJF8jnM9PMfBy8t0hS2cc3xV/oev6Lq7eCS4O31JD49H3fx/ZaFor49b938R8kBm4biAlzANy2t673+SAzkAQBAYWIYmyLKDmc998kbG5nvta9hyAuLk2Go1WG7G8Kblnu4mgxnbhtK0OnpKqNpNg7IwtvyBLXkA+laudtUWaWDdV2hJP33HL+kbayHEJacsbI2OIODw4AHruZmy2J+yxRTkpHYwWFnh4yva7Jw3pcogAN3Ppp5Df9Sk61HO/aq3FHmfpcoy1wEc9yCB1G8bafaTrEZXRda+qI/sBt9TUVJupWSukMjnuLWtIJcRbUuB4ALSE0lmWcZgalaptRatZIkn871H93Ue43/Ut+tRV/aq3FFD0vUf3c/uN/wBSdah+1VuKIzs1jLKraAVDGua2UENDrXGWna03se2M/BaRd53Ldei6WC2Hu+/5O0qc4IQBAEAQBAEAQBAEAQBAEAQGDV4jE0lr9SOIy3CAx/GFP2D3P2QDw6n7B7n7ICGYxgULnzPY8jMczBlOUE6m5t23+CoVaEtu8VqWqdVbOZpazApo2GQgFgFyQ4aDvvZV403KSjFXZJKajFyk8ic7PMijgjbIW3DdW5SbOOpv36q7Qoyi9qTK9SopKyNpvaXsZ7p+StEIz0p8z3SP8kBkUT4M1o8uYjlzCAzkAQBAc1fjNTM/EBRZTV+ExwNcQ0+D0w6pkDXGzrO3jra6u56BaRd2y7iaTp06fBq/j/qxfko8Qh3sNfOyuoZaaQvnMLIXU72i4Ba09YHkdTfstrtLQr0HJVI7OtziDeCqHrmVWTAQBAEAQEr6LP8AzSm/t/8A1PW9PtFPpD/ry8Pmj6GVg8yEAQBAEAQBAEAQBAEAQBAEBqpcEa4kl77k3PD5IDz4gZ57vh8kBTxA3z3ewICB7c181FUxNZYxFgf1hpIQ45mkjlYD3llMw0SkU0WJwNexzomSAGQNtcvB1ab9hGp56Lam1Sqqqkm0R1YddSdJtpPWxsBs8BoJDp+H91oSJWVh/J//AJn8P7oZKfyf/wCZ/D+6AvUeDmN7XZ725W43BHb3oDbIAgCA+cdoKqekxKpdFI6KRsztWm1w45hcHQggg2KrPKR6ijGFXDxUldWMTaPbiqnjyVNQTH5jQGhx/EGjrevRZvKRp1eGwvx2t6vwI3BiUbzYEg8ri11hwaM0sdRqS2U8+ZmLUuBAEBi1OIMYbE69gF1soNlWtjKVJ2k8+R7patknknhxHNYcWtTejiadbsMnvQ/TF+JNdyjje491wGj/ABLan2iv0lK1Bri0d7Vg84EAQBAEAQBAEAQBAEAQBAaPF8Tc1+VhtbjoDr2aoDB8bTef/CPkgK+N5vP/AIW/JAVGMS+d/CPkgMDGbVTN3OA9t7jSxae1pGoQF3Cqg08TYogGsbwFrnU3JJPE3KXMJWMwY1L2t91DJXx3L+H3f3QFfHkvYz2H5oCrcckuLhtueh+aAkaAIAgIH0hdH/hrhPA5rJwLOzXyygcLkcHDhdRzhfNHRwWO6lbEs18jjdds8aHFaVmIhgicA697xkdYDMbDg4C47xfRbU42WZDjq6rVNqOljcdML6R8UDYTE6oMgyiLKXZCOeTkTlt8OakdilG5mU/RViBa0kQgloveXUG2t+rxVZ02eih0nR2VtXvbgXP5qcQ7If73/anVs2/c6HPy/I/mpxDsh/vf9qx1bH7nQ5+X5NN0VRQQ1NXHWbtlU1wa0S5RwLt4GZudwPVa3NWY2POzk5O7MXFcIbW41usODHXZd5abRhwB3huLi3kjTmVrNXWRPhK3VVVJ6Hbuj/YxuHxuLnCSeS2dw8kAXs1l+WtyefsWsIbJNjMW67VskiWrcpBAEAQBAEAQBAEAQBAEAQFh1HGdTGwk8eqEB58Ai+7Z7oQFPF0X3bfYgKeLIvMCAocLi8we0/NAUOFReZ8T80BQ4TF5nxPzQFPFEXm/EoCniaLsPvFAU8Sxdh94oDYNFhbsQFUAQBAaraLZymro91VRNkaDcX0c09rXDUH0IDS4B0aYdSSiWKnvI3Vrnuc/Ie1ocbA96Al6AIAgIttL0e0FdJvZ4AZOb2OLHOsLDOWkZrAAa9iAzdmNkqSgaW0sLY83lO1c91uAc52tu7ggN4gCAIAgCAIAgCAIAgCAIAgCAIAgCAIAgCAIAgCAIAgCAIAgCAIAgCAIAgCAIAgCAIAgCAIAgCAIAgCAIAgCAoSlwVQBAUJRuwsAUuCqAIAgCAICgKxcWKrICAIAgCAIAgCAIAgCAIACgCAIAgCAIAgCAxMWmcyGRzPKa0kaX1UOIk40m46ktGKlUSZzaux+sk8GBmhhe9rZcjs7SMuXeNkIHVF3Aa2K5DrSkm5ttLevJM6XVRjZRSTe5+qJVsbjFRM+Zk4jIYRlfGbteCBexPYdLK5g8RKctnavlwKuJoqEb2t4knmlDWlx4AXPqV+c1CLk9xUjFyaSOWbQ7RzVbmhm/p4A527fHTySTSuZbVrWtIay/Nw6wBsANVyqlR1Xub3Rvp65vu0OhCCprelxt7su/U3+xW0lQ8tiqI3OzAlk7WOa14BtZzH9Zjvwn1EqXD4m0lC908uLXismuZHWoZOVrfLy1TJuukUTnHSDWzCqY1rpDT7o7wRse94fvI7Foi64OXPrqNdeS5WKp9dOUY5tW399/odGhPqoJyyTvu7rHno/q3GslAknNOY2boVF2vL/AKTe2a4B1h1OPaFmjTdKpBPLtfS3Lia1JqpCTWen1/B0ldQoEH2ox9+9nibMaYU8QldKGh92OLgeqezLe/euVXrVHUstFdZb9PudCjSgoXerzz8fsR2LG6n6KRmISzN8KZBIx9OyIjNYm+gcNHNPrUTqz0u9L6/lo3VOPDfbT8HWW8AuytDmvUh219bUxz9R5ipxTPc54AJEoLcmUO0Jtn07guZjJzjUtFvdlx1v43sXsNCDhdpb/p+SJ4bVVv0m5qJS89a0tNu2vOgs1+bKO31lU1U2Zf1vwl882WnDaXG3FHWKO+Rubysov6bLuUdrq47WtjlVbbbtpcje2u13gGU7oyBwcdCBbI0uPlEDg06cVBVrVFU2IJaXzvxS3d5JTpwcNuT+XC/0Injm3072zbox0rWuETXTF7HF5s4va3du6gBGvMXOgGsCqVKkopvVX+Hh38SZwhCLa3ZZ/Y6Js9VvlgY+TLmcL9R2YW7nWF/TZWMHUlUp7Uva58yHEwjCdkZGJV8cEbpZXZWN4k8B6VNUqKmrsihBzdkaEdIOH/8AEs94fNQvFxX+L8iX9O+K8yRUdS2RjXsN2uFwe0KenUVSO0iGcHCWyzGxzFW00Lpn3yt4rSvV6uN0rtuxvSp7bs3beQWbb2aMVe8heHM1p2gB28BIbHlykklz7gCwNgFQjWrSzUk09+6L8d1vUtypU1k1mvX2yWbM7SR1QLRfeMAzgsc2xIvoHAGytYfE9Z8L1tys92ViCtQ2PiWnqvM3FTIWscRxAJCnqycYOS3IhpxUpJM5azbOsnbIGt3d4S454JG7h12BwdcAOIDnEAccvfdcyVSdvjnk3bK2a5NacHqX4whf4YZpb93g9eJsui3H5Zy9jpo5Youox1skshABLnsubceOl9TYCymw7cKihorN2+ifu3eR1rTg566Z/c6KuiUQgCAIAgCAIDy9oIIPA6FYlFSVmZTad0cr2h2CdDPNVQU9NO0x2bE6MB2brEua/UZiSBcjh3LmTpTpx2W3sp6p7u7XL2i/GpGb2kltcGt/fzJlsJh74aYCWJsUmmfLYBxHEgNAAv6FNgqeztSaeb362IsVO+yr6LdpckZF1davkyonY5/0kYFJMLQRTuc5tgY5t2xliDdzcwudNOK5tWkoVrqOXdfk0rIv06jlSs3n3258Tf7EUT44LSNla7MdJZd44a+epMDBpSclbPuXgiPFSTaSZIlfKhzvbHZ+Z9XvmUsU8RjLHA5RIHkgte1xaT1QHC1wOtfkuTXpTUpWTV2mmvXf7sdGlUi4xvbR3v8A6PfRrs26nvvI5W7trWMMjYQSA0C7TELkHscSdPbJSpudfrGtO/1vwXDI0qT2aOwn8vp9czoK6RROe7S4LUmqqJGU7ZoZoBE4GXI7RzibDKbghy5FalU2pOz1urZ8OfI6VKpDZistLZ+PI1VLs7UuyMbR7oCoZNI91QZHOy2H2hqbADjyUUac5tuzbs1olr48zdzjFJXVr31v9OR1Zo0XbWhy3qRHb3B5ZzC6OKOURFzy2Tg5wa7I33i3WxtYrn4yE3Paina27vz9C5hpRUbNrXf74kYp8CnklnPg2ceERyAPkMbL7trJCzKSSAW3DXDiqEacppKK0TTy5t7/AKMtynGLe096tnyXD6nU4Acrb6Gwuu7TTUUnqcmdnJ2MXEsKhnsJo2vDdRmF7FaVcPCr2kb060qfZIZthsZI9s5pSS+oyAjPkazdggG4BJNiB6gqTw0qdRSirrPL2y0q6nBp5PL3oS/Z6mdHTxseCHNFiC7OfW7n6VawkJRpJSVnmV8RJSqXTuZs0LXjK4Bw7CppwjNWkroijOUXeLMbxTD90z2KL9JR/qiX9TV/sZUUYaAGgADgByU0YqKtFWRDKTk7s1G2ODuq6OaBrg10jC0E8ASCBfu1UWIpuaTjqmn5EtGai3femvMh2F7F1RcS7dU+SIMjMYzC4kz5srxYejvOq5qwtSeVnq3m9fLgXXiIRzutLZLTzJVs5gkkM9TLIWkzFuWwsQGtDbHXXhflxVrC0Jwlea3Wvxzb8CviKsZK0X7sbqugMkbmA5S4Wv2K1XpupTcE7XIKU9iak9xyyt6O54YKoteal8kTRGLlpMkbGsjDxnyPH0bL5hrrckGy59SnVjKDcVZPO3N52Vrq3f3ZlyE6coySebW/kvL3wN5sBQymomlmhexoa0RGQRZgTmMjWmLXKLtAB7EwVOLafC/HXx32GKm7W+2ngT5dU54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下載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3451087" cy="22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1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  動  腦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420726" cy="440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過馬路</a:t>
            </a:r>
            <a:r>
              <a:rPr lang="en-US" altLang="zh-TW" dirty="0" smtClean="0"/>
              <a:t>—3</a:t>
            </a:r>
            <a:r>
              <a:rPr lang="zh-TW" altLang="en-US" dirty="0" smtClean="0"/>
              <a:t>看</a:t>
            </a:r>
            <a:r>
              <a:rPr lang="en-US" altLang="zh-TW" dirty="0" smtClean="0"/>
              <a:t>2</a:t>
            </a:r>
            <a:r>
              <a:rPr lang="zh-TW" altLang="en-US" dirty="0" smtClean="0"/>
              <a:t>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(1)</a:t>
            </a:r>
            <a:r>
              <a:rPr lang="zh-TW" altLang="zh-TW" sz="4800" b="1" dirty="0" smtClean="0">
                <a:solidFill>
                  <a:srgbClr val="00B050"/>
                </a:solidFill>
              </a:rPr>
              <a:t>看</a:t>
            </a:r>
            <a:r>
              <a:rPr lang="zh-TW" altLang="zh-TW" dirty="0" smtClean="0"/>
              <a:t>綠燈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0000FF"/>
                </a:solidFill>
              </a:rPr>
              <a:t>  </a:t>
            </a:r>
            <a:r>
              <a:rPr lang="zh-TW" altLang="zh-TW" dirty="0" smtClean="0">
                <a:solidFill>
                  <a:srgbClr val="0000FF"/>
                </a:solidFill>
              </a:rPr>
              <a:t>綠燈</a:t>
            </a:r>
            <a:r>
              <a:rPr lang="zh-TW" altLang="zh-TW" dirty="0" smtClean="0">
                <a:solidFill>
                  <a:srgbClr val="0000FF"/>
                </a:solidFill>
              </a:rPr>
              <a:t>才能走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en-US" altLang="zh-TW" dirty="0" smtClean="0"/>
              <a:t>2)</a:t>
            </a:r>
            <a:r>
              <a:rPr lang="zh-TW" altLang="zh-TW" sz="4800" b="1" dirty="0" smtClean="0">
                <a:solidFill>
                  <a:srgbClr val="00B050"/>
                </a:solidFill>
              </a:rPr>
              <a:t>看</a:t>
            </a:r>
            <a:r>
              <a:rPr lang="zh-TW" altLang="zh-TW" dirty="0" smtClean="0"/>
              <a:t>左邊</a:t>
            </a:r>
            <a:r>
              <a:rPr lang="en-US" altLang="zh-TW" dirty="0" smtClean="0"/>
              <a:t>-</a:t>
            </a:r>
            <a:r>
              <a:rPr lang="zh-TW" altLang="en-US" dirty="0" smtClean="0"/>
              <a:t>  </a:t>
            </a:r>
            <a:r>
              <a:rPr lang="zh-TW" altLang="zh-TW" dirty="0" smtClean="0">
                <a:solidFill>
                  <a:srgbClr val="0000FF"/>
                </a:solidFill>
              </a:rPr>
              <a:t>確認</a:t>
            </a:r>
            <a:r>
              <a:rPr lang="zh-TW" altLang="zh-TW" dirty="0" smtClean="0">
                <a:solidFill>
                  <a:srgbClr val="0000FF"/>
                </a:solidFill>
              </a:rPr>
              <a:t>左邊沒車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en-US" altLang="zh-TW" dirty="0" smtClean="0"/>
              <a:t>3)</a:t>
            </a:r>
            <a:r>
              <a:rPr lang="zh-TW" altLang="zh-TW" sz="4800" b="1" dirty="0" smtClean="0">
                <a:solidFill>
                  <a:srgbClr val="00B050"/>
                </a:solidFill>
              </a:rPr>
              <a:t>看</a:t>
            </a:r>
            <a:r>
              <a:rPr lang="zh-TW" altLang="zh-TW" dirty="0" smtClean="0"/>
              <a:t>右邊</a:t>
            </a:r>
            <a:r>
              <a:rPr lang="en-US" altLang="zh-TW" dirty="0" smtClean="0"/>
              <a:t>-</a:t>
            </a:r>
            <a:r>
              <a:rPr lang="zh-TW" altLang="en-US" dirty="0" smtClean="0"/>
              <a:t>  </a:t>
            </a:r>
            <a:r>
              <a:rPr lang="zh-TW" altLang="zh-TW" dirty="0" smtClean="0">
                <a:solidFill>
                  <a:srgbClr val="0000FF"/>
                </a:solidFill>
              </a:rPr>
              <a:t>確認</a:t>
            </a:r>
            <a:r>
              <a:rPr lang="zh-TW" altLang="zh-TW" dirty="0" smtClean="0">
                <a:solidFill>
                  <a:srgbClr val="0000FF"/>
                </a:solidFill>
              </a:rPr>
              <a:t>右邊沒車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en-US" altLang="zh-TW" dirty="0" smtClean="0"/>
              <a:t>4)</a:t>
            </a:r>
            <a:r>
              <a:rPr lang="zh-TW" altLang="zh-TW" sz="4800" b="1" dirty="0" smtClean="0">
                <a:solidFill>
                  <a:srgbClr val="FF0000"/>
                </a:solidFill>
              </a:rPr>
              <a:t>不</a:t>
            </a:r>
            <a:r>
              <a:rPr lang="zh-TW" altLang="zh-TW" dirty="0" smtClean="0"/>
              <a:t>超線</a:t>
            </a:r>
            <a:r>
              <a:rPr lang="en-US" altLang="zh-TW" dirty="0" smtClean="0"/>
              <a:t>-</a:t>
            </a:r>
            <a:r>
              <a:rPr lang="zh-TW" altLang="en-US" dirty="0" smtClean="0"/>
              <a:t>  </a:t>
            </a:r>
            <a:r>
              <a:rPr lang="zh-TW" altLang="zh-TW" dirty="0" smtClean="0">
                <a:solidFill>
                  <a:srgbClr val="0000FF"/>
                </a:solidFill>
              </a:rPr>
              <a:t>不</a:t>
            </a:r>
            <a:r>
              <a:rPr lang="zh-TW" altLang="zh-TW" dirty="0" smtClean="0">
                <a:solidFill>
                  <a:srgbClr val="0000FF"/>
                </a:solidFill>
              </a:rPr>
              <a:t>超過穿越道邊線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en-US" altLang="zh-TW" dirty="0" smtClean="0"/>
              <a:t>5)</a:t>
            </a:r>
            <a:r>
              <a:rPr lang="zh-TW" altLang="zh-TW" sz="4800" b="1" dirty="0" smtClean="0">
                <a:solidFill>
                  <a:srgbClr val="FF0000"/>
                </a:solidFill>
              </a:rPr>
              <a:t>不</a:t>
            </a:r>
            <a:r>
              <a:rPr lang="zh-TW" altLang="zh-TW" dirty="0" smtClean="0"/>
              <a:t>玩耍</a:t>
            </a:r>
            <a:r>
              <a:rPr lang="en-US" altLang="zh-TW" dirty="0" smtClean="0"/>
              <a:t>-</a:t>
            </a:r>
            <a:r>
              <a:rPr lang="zh-TW" altLang="en-US" dirty="0" smtClean="0"/>
              <a:t>  </a:t>
            </a:r>
            <a:r>
              <a:rPr lang="zh-TW" altLang="zh-TW" dirty="0" smtClean="0">
                <a:solidFill>
                  <a:srgbClr val="0000FF"/>
                </a:solidFill>
              </a:rPr>
              <a:t>不在</a:t>
            </a:r>
            <a:r>
              <a:rPr lang="zh-TW" altLang="zh-TW" dirty="0" smtClean="0">
                <a:solidFill>
                  <a:srgbClr val="0000FF"/>
                </a:solidFill>
              </a:rPr>
              <a:t>馬路遊戲、奔跑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注意來車安全行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/>
              <a:t>(1)</a:t>
            </a:r>
            <a:r>
              <a:rPr lang="zh-TW" altLang="zh-TW" sz="3600" dirty="0"/>
              <a:t>確認綠燈</a:t>
            </a:r>
            <a:r>
              <a:rPr lang="zh-TW" altLang="zh-TW" sz="3600" dirty="0" smtClean="0"/>
              <a:t>可行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en-US" altLang="zh-TW" sz="3600" dirty="0"/>
              <a:t>2)</a:t>
            </a:r>
            <a:r>
              <a:rPr lang="zh-TW" altLang="zh-TW" sz="3600" dirty="0"/>
              <a:t>確認沒有左右來</a:t>
            </a:r>
            <a:r>
              <a:rPr lang="zh-TW" altLang="zh-TW" sz="3600" dirty="0" smtClean="0"/>
              <a:t>車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en-US" altLang="zh-TW" sz="3600" dirty="0"/>
              <a:t>3)</a:t>
            </a:r>
            <a:r>
              <a:rPr lang="zh-TW" altLang="zh-TW" sz="3600" dirty="0"/>
              <a:t>前方有車先</a:t>
            </a:r>
            <a:r>
              <a:rPr lang="zh-TW" altLang="zh-TW" sz="3600" dirty="0" smtClean="0"/>
              <a:t>停下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en-US" altLang="zh-TW" sz="3600" dirty="0"/>
              <a:t>4)</a:t>
            </a:r>
            <a:r>
              <a:rPr lang="zh-TW" altLang="zh-TW" sz="3600" dirty="0"/>
              <a:t>行走時不看手機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21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我會安全過馬路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http://www.youtube.com/watch?v=AdZSx5M69oo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0" r="14380" b="4903"/>
          <a:stretch/>
        </p:blipFill>
        <p:spPr bwMode="auto">
          <a:xfrm>
            <a:off x="2237197" y="2780928"/>
            <a:ext cx="4752528" cy="357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2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紅綠燈我最行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9239"/>
            <a:ext cx="776556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75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紅綠燈我最行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54" t="-2897" r="34034" b="5563"/>
          <a:stretch/>
        </p:blipFill>
        <p:spPr bwMode="auto">
          <a:xfrm>
            <a:off x="3709851" y="2055223"/>
            <a:ext cx="2447110" cy="35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5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紅綠燈我最行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40" b="1806"/>
          <a:stretch/>
        </p:blipFill>
        <p:spPr bwMode="auto">
          <a:xfrm>
            <a:off x="467544" y="1723753"/>
            <a:ext cx="3096344" cy="39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051714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rgbClr val="0000FF"/>
                </a:solidFill>
              </a:rPr>
              <a:t>停下不能走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427984" y="2204864"/>
            <a:ext cx="367240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8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紅   燈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68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紅綠燈我最行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051714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rgbClr val="0000FF"/>
                </a:solidFill>
              </a:rPr>
              <a:t>小心往前走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427984" y="2204864"/>
            <a:ext cx="36724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8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5400" dirty="0">
                <a:solidFill>
                  <a:srgbClr val="006600"/>
                </a:solidFill>
                <a:latin typeface="Adobe 繁黑體 Std B" pitchFamily="34" charset="-120"/>
                <a:ea typeface="Adobe 繁黑體 Std B" pitchFamily="34" charset="-120"/>
              </a:rPr>
              <a:t>綠</a:t>
            </a:r>
            <a:r>
              <a:rPr lang="zh-TW" altLang="en-US" sz="5400" dirty="0" smtClean="0">
                <a:solidFill>
                  <a:srgbClr val="006600"/>
                </a:solidFill>
                <a:latin typeface="Adobe 繁黑體 Std B" pitchFamily="34" charset="-120"/>
                <a:ea typeface="Adobe 繁黑體 Std B" pitchFamily="34" charset="-120"/>
              </a:rPr>
              <a:t>   燈</a:t>
            </a:r>
          </a:p>
          <a:p>
            <a:pPr algn="ctr"/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85" y="1915953"/>
            <a:ext cx="27924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1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紅綠燈我最行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11560" y="501317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+mj-cs"/>
              </a:defRPr>
            </a:lvl1pPr>
          </a:lstStyle>
          <a:p>
            <a:r>
              <a:rPr lang="zh-TW" altLang="zh-TW" sz="4800" kern="100" dirty="0" smtClean="0">
                <a:effectLst/>
              </a:rPr>
              <a:t>過</a:t>
            </a:r>
            <a:r>
              <a:rPr lang="zh-TW" altLang="zh-TW" sz="4800" kern="100" dirty="0" smtClean="0">
                <a:solidFill>
                  <a:srgbClr val="FF0000"/>
                </a:solidFill>
                <a:effectLst/>
              </a:rPr>
              <a:t>超過</a:t>
            </a:r>
            <a:r>
              <a:rPr lang="zh-TW" altLang="zh-TW" sz="4800" kern="100" dirty="0" smtClean="0">
                <a:effectLst/>
              </a:rPr>
              <a:t>一半，繼續</a:t>
            </a:r>
            <a:r>
              <a:rPr lang="zh-TW" altLang="zh-TW" sz="4800" kern="100" dirty="0" smtClean="0">
                <a:solidFill>
                  <a:srgbClr val="FF0000"/>
                </a:solidFill>
                <a:effectLst/>
              </a:rPr>
              <a:t>往前</a:t>
            </a:r>
            <a:r>
              <a:rPr lang="zh-TW" altLang="zh-TW" sz="4800" kern="100" dirty="0" smtClean="0">
                <a:effectLst/>
              </a:rPr>
              <a:t>走。</a:t>
            </a:r>
            <a:endParaRPr lang="en-US" altLang="zh-TW" sz="4800" kern="100" dirty="0" smtClean="0">
              <a:effectLst/>
            </a:endParaRPr>
          </a:p>
          <a:p>
            <a:r>
              <a:rPr lang="zh-TW" altLang="zh-TW" sz="4800" kern="100" dirty="0" smtClean="0">
                <a:effectLst/>
              </a:rPr>
              <a:t>過</a:t>
            </a:r>
            <a:r>
              <a:rPr lang="zh-TW" altLang="zh-TW" sz="4800" kern="100" dirty="0" smtClean="0">
                <a:solidFill>
                  <a:srgbClr val="FF0000"/>
                </a:solidFill>
                <a:effectLst/>
              </a:rPr>
              <a:t>不到</a:t>
            </a:r>
            <a:r>
              <a:rPr lang="zh-TW" altLang="zh-TW" sz="4800" kern="100" dirty="0" smtClean="0">
                <a:effectLst/>
              </a:rPr>
              <a:t>一半，</a:t>
            </a:r>
            <a:r>
              <a:rPr lang="zh-TW" altLang="zh-TW" sz="4800" kern="100" dirty="0" smtClean="0">
                <a:solidFill>
                  <a:srgbClr val="FF0000"/>
                </a:solidFill>
                <a:effectLst/>
              </a:rPr>
              <a:t>退回</a:t>
            </a:r>
            <a:r>
              <a:rPr lang="zh-TW" altLang="zh-TW" sz="4800" kern="100" dirty="0" smtClean="0">
                <a:effectLst/>
              </a:rPr>
              <a:t>人行道</a:t>
            </a:r>
            <a:r>
              <a:rPr lang="zh-TW" altLang="en-US" sz="4800" kern="100" dirty="0" smtClean="0">
                <a:effectLst/>
              </a:rPr>
              <a:t>。</a:t>
            </a:r>
            <a:endParaRPr lang="zh-TW" altLang="zh-TW" sz="4800" kern="100" dirty="0" smtClean="0">
              <a:effectLst/>
            </a:endParaRPr>
          </a:p>
          <a:p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211960" y="2564904"/>
            <a:ext cx="3672408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8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9933"/>
                </a:solidFill>
                <a:latin typeface="Adobe 繁黑體 Std B" pitchFamily="34" charset="-120"/>
                <a:ea typeface="Adobe 繁黑體 Std B" pitchFamily="34" charset="-120"/>
              </a:rPr>
              <a:t>黃   燈</a:t>
            </a:r>
          </a:p>
          <a:p>
            <a:pPr algn="ctr"/>
            <a:endParaRPr lang="zh-TW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3"/>
          <a:stretch/>
        </p:blipFill>
        <p:spPr bwMode="auto">
          <a:xfrm>
            <a:off x="827584" y="1382652"/>
            <a:ext cx="2304256" cy="3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6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  動  腦</a:t>
            </a:r>
            <a:endParaRPr lang="zh-TW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50395"/>
            <a:ext cx="3024336" cy="394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03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  動  腦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274007" cy="42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45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161</Words>
  <Application>Microsoft Office PowerPoint</Application>
  <PresentationFormat>如螢幕大小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步步驚心、行人當心</vt:lpstr>
      <vt:lpstr>我會安全過馬路</vt:lpstr>
      <vt:lpstr>紅綠燈我最行</vt:lpstr>
      <vt:lpstr>紅綠燈我最行</vt:lpstr>
      <vt:lpstr>紅綠燈我最行</vt:lpstr>
      <vt:lpstr>紅綠燈我最行</vt:lpstr>
      <vt:lpstr>紅綠燈我最行</vt:lpstr>
      <vt:lpstr>動  動  腦</vt:lpstr>
      <vt:lpstr>動  動  腦</vt:lpstr>
      <vt:lpstr>動  動  腦</vt:lpstr>
      <vt:lpstr>過馬路—3看2不</vt:lpstr>
      <vt:lpstr>注意來車安全行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步步驚心、行人當心</dc:title>
  <dc:creator>user</dc:creator>
  <cp:lastModifiedBy>Eason</cp:lastModifiedBy>
  <cp:revision>9</cp:revision>
  <dcterms:created xsi:type="dcterms:W3CDTF">2014-05-16T03:27:30Z</dcterms:created>
  <dcterms:modified xsi:type="dcterms:W3CDTF">2014-05-29T15:02:28Z</dcterms:modified>
</cp:coreProperties>
</file>